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965" r:id="rId3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>
        <p:scale>
          <a:sx n="100" d="100"/>
          <a:sy n="100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34C11-118A-41F6-ACDF-1C316BBC67BE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05439-381B-40BB-A5B5-C1FBD9E0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75B27-BD8B-014E-88D9-37AEBC1459F1}"/>
              </a:ext>
            </a:extLst>
          </p:cNvPr>
          <p:cNvSpPr/>
          <p:nvPr userDrawn="1"/>
        </p:nvSpPr>
        <p:spPr bwMode="auto">
          <a:xfrm>
            <a:off x="0" y="0"/>
            <a:ext cx="14630400" cy="1766549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1130" tIns="280904" rIns="351130" bIns="2809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7903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60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1794368"/>
          </a:xfrm>
        </p:spPr>
        <p:txBody>
          <a:bodyPr anchor="ctr"/>
          <a:lstStyle>
            <a:lvl1pPr algn="ctr">
              <a:defRPr sz="448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868261"/>
            <a:ext cx="13128486" cy="63180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8466667" cy="1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17DF-03A4-4610-AACB-C624736A98E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3.png"/><Relationship Id="rId1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14.svg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58000" y="3200400"/>
            <a:ext cx="2103120" cy="4846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926080" y="3200400"/>
            <a:ext cx="2103120" cy="4846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922931" y="1097280"/>
            <a:ext cx="210312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094130" y="365760"/>
            <a:ext cx="10058400" cy="822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4131" y="36576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740051" y="548640"/>
            <a:ext cx="2468880" cy="7863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459891" y="914400"/>
            <a:ext cx="7955280" cy="7315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9891" y="914400"/>
            <a:ext cx="381000" cy="381000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591" y="181162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91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2931" y="3200400"/>
            <a:ext cx="381000" cy="381000"/>
          </a:xfrm>
          <a:prstGeom prst="rect">
            <a:avLst/>
          </a:prstGeom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2931" y="1097280"/>
            <a:ext cx="381000" cy="381000"/>
          </a:xfrm>
          <a:prstGeom prst="rect">
            <a:avLst/>
          </a:prstGeom>
        </p:spPr>
      </p:pic>
      <p:pic>
        <p:nvPicPr>
          <p:cNvPr id="22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365760" y="2281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365760" y="54311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0" y="2753318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5" y="5903595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835660" y="2514600"/>
            <a:ext cx="2273300" cy="13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91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497" y="263406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108960" y="2103120"/>
            <a:ext cx="566928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0720" y="2103120"/>
            <a:ext cx="381000" cy="381000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1737360" y="5286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352366DE-5EAB-5E48-B925-24641313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720" y="605028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6766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64" y="7530465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>
            <a:off x="835660" y="5666105"/>
            <a:ext cx="901700" cy="11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749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07291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811" y="5213407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105811" y="3657600"/>
            <a:ext cx="566928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0720" y="3657600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105811" y="4663440"/>
            <a:ext cx="5669280" cy="2011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database</a:t>
            </a:r>
            <a:b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501" y="61283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3</a:t>
            </a:r>
          </a:p>
        </p:txBody>
      </p:sp>
      <p:sp>
        <p:nvSpPr>
          <p:cNvPr id="6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71" y="52139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2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520" y="6127816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4</a:t>
            </a:r>
          </a:p>
        </p:txBody>
      </p:sp>
      <p:pic>
        <p:nvPicPr>
          <p:cNvPr id="6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instance 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108960" y="6858000"/>
            <a:ext cx="566928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ZooKeeper 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instance 2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671" y="1136660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67818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0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384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840" y="460441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12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5303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6069121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6766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195" y="7530326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2" idx="3"/>
            <a:endCxn id="52" idx="1"/>
          </p:cNvCxnSpPr>
          <p:nvPr/>
        </p:nvCxnSpPr>
        <p:spPr>
          <a:xfrm>
            <a:off x="2499360" y="5667246"/>
            <a:ext cx="606451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58000" y="1097280"/>
            <a:ext cx="210312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675120" y="548640"/>
            <a:ext cx="2468880" cy="7863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330" y="183448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3200400"/>
            <a:ext cx="381000" cy="3810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1097280"/>
            <a:ext cx="381000" cy="381000"/>
          </a:xfrm>
          <a:prstGeom prst="rect">
            <a:avLst/>
          </a:prstGeom>
        </p:spPr>
      </p:pic>
      <p:pic>
        <p:nvPicPr>
          <p:cNvPr id="1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276" y="263406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3749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929" y="4211101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12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160" y="5213407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1</a:t>
            </a:r>
          </a:p>
        </p:txBody>
      </p:sp>
      <p:pic>
        <p:nvPicPr>
          <p:cNvPr id="1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645" y="61283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3</a:t>
            </a:r>
          </a:p>
        </p:txBody>
      </p:sp>
      <p:sp>
        <p:nvSpPr>
          <p:cNvPr id="13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560" y="52139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2</a:t>
            </a:r>
          </a:p>
        </p:txBody>
      </p:sp>
      <p:sp>
        <p:nvSpPr>
          <p:cNvPr id="1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664" y="6127816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4</a:t>
            </a:r>
          </a:p>
        </p:txBody>
      </p:sp>
      <p:pic>
        <p:nvPicPr>
          <p:cNvPr id="13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069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instance  1</a:t>
            </a:r>
          </a:p>
        </p:txBody>
      </p:sp>
      <p:pic>
        <p:nvPicPr>
          <p:cNvPr id="13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469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instance 2</a:t>
            </a:r>
          </a:p>
        </p:txBody>
      </p:sp>
    </p:spTree>
    <p:extLst>
      <p:ext uri="{BB962C8B-B14F-4D97-AF65-F5344CB8AC3E}">
        <p14:creationId xmlns:p14="http://schemas.microsoft.com/office/powerpoint/2010/main" val="988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A627-9AC8-2248-B6EE-BB1F7C78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2C6134F-F85F-4348-8CE5-9E4018AFA5FE}"/>
              </a:ext>
            </a:extLst>
          </p:cNvPr>
          <p:cNvSpPr/>
          <p:nvPr/>
        </p:nvSpPr>
        <p:spPr bwMode="auto">
          <a:xfrm>
            <a:off x="890539" y="2536395"/>
            <a:ext cx="7614734" cy="57582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72412AD-2027-5843-A62B-CFC8D989D3BD}"/>
              </a:ext>
            </a:extLst>
          </p:cNvPr>
          <p:cNvSpPr/>
          <p:nvPr/>
        </p:nvSpPr>
        <p:spPr bwMode="auto">
          <a:xfrm>
            <a:off x="748804" y="2072131"/>
            <a:ext cx="9711250" cy="65059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0299917-5CFA-584E-B38D-99C6722EB9EF}"/>
              </a:ext>
            </a:extLst>
          </p:cNvPr>
          <p:cNvSpPr/>
          <p:nvPr/>
        </p:nvSpPr>
        <p:spPr bwMode="auto">
          <a:xfrm>
            <a:off x="2050071" y="2214847"/>
            <a:ext cx="2477214" cy="62030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r>
              <a:rPr lang="en-US" sz="96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54672CF-4B07-3640-B239-D1AD4C6E1A3D}"/>
              </a:ext>
            </a:extLst>
          </p:cNvPr>
          <p:cNvSpPr/>
          <p:nvPr/>
        </p:nvSpPr>
        <p:spPr bwMode="auto">
          <a:xfrm>
            <a:off x="2430374" y="5349088"/>
            <a:ext cx="5815957" cy="167952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endParaRPr lang="en-US" sz="12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Graphic 13">
            <a:extLst>
              <a:ext uri="{FF2B5EF4-FFF2-40B4-BE49-F238E27FC236}">
                <a16:creationId xmlns:a16="http://schemas.microsoft.com/office/drawing/2014/main" id="{FCA068FF-11DA-6247-99AA-2B0453E1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9" y="2534174"/>
            <a:ext cx="305990" cy="27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62024B14-FD8D-5A4E-BC96-2EA92EB40C46}"/>
              </a:ext>
            </a:extLst>
          </p:cNvPr>
          <p:cNvSpPr/>
          <p:nvPr/>
        </p:nvSpPr>
        <p:spPr bwMode="auto">
          <a:xfrm>
            <a:off x="5945988" y="2214847"/>
            <a:ext cx="2374520" cy="62030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r>
              <a:rPr lang="en-US" sz="96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4AA612-A5B9-8E4D-B036-744FF89B78C6}"/>
              </a:ext>
            </a:extLst>
          </p:cNvPr>
          <p:cNvSpPr/>
          <p:nvPr/>
        </p:nvSpPr>
        <p:spPr>
          <a:xfrm>
            <a:off x="2315940" y="2764694"/>
            <a:ext cx="2057838" cy="15671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1325"/>
          <a:lstStyle/>
          <a:p>
            <a:pPr>
              <a:defRPr/>
            </a:pPr>
            <a:r>
              <a:rPr lang="en-US" sz="96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2" name="Graphic 13">
            <a:extLst>
              <a:ext uri="{FF2B5EF4-FFF2-40B4-BE49-F238E27FC236}">
                <a16:creationId xmlns:a16="http://schemas.microsoft.com/office/drawing/2014/main" id="{4FC4258A-FA5D-9346-9CD1-26E2FC44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39" y="2774921"/>
            <a:ext cx="313277" cy="28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049AED71-D84E-1F46-BF25-3A3B6E903DDD}"/>
              </a:ext>
            </a:extLst>
          </p:cNvPr>
          <p:cNvSpPr/>
          <p:nvPr/>
        </p:nvSpPr>
        <p:spPr>
          <a:xfrm>
            <a:off x="2309977" y="4446561"/>
            <a:ext cx="2057838" cy="3825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1325"/>
          <a:lstStyle/>
          <a:p>
            <a:pPr>
              <a:defRPr/>
            </a:pPr>
            <a:r>
              <a:rPr lang="en-US" sz="96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4" name="Graphic 35">
            <a:extLst>
              <a:ext uri="{FF2B5EF4-FFF2-40B4-BE49-F238E27FC236}">
                <a16:creationId xmlns:a16="http://schemas.microsoft.com/office/drawing/2014/main" id="{AAFB34E0-BCA1-D748-819F-72E941DB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76" y="4463792"/>
            <a:ext cx="315098" cy="28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13">
            <a:extLst>
              <a:ext uri="{FF2B5EF4-FFF2-40B4-BE49-F238E27FC236}">
                <a16:creationId xmlns:a16="http://schemas.microsoft.com/office/drawing/2014/main" id="{4201F907-1C2E-4E48-9D4B-3C152E58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90" y="2774918"/>
            <a:ext cx="313277" cy="28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482D4D92-FEED-0E48-8DB1-EC59F8E38660}"/>
              </a:ext>
            </a:extLst>
          </p:cNvPr>
          <p:cNvSpPr/>
          <p:nvPr/>
        </p:nvSpPr>
        <p:spPr>
          <a:xfrm>
            <a:off x="6128926" y="4446561"/>
            <a:ext cx="2095048" cy="3825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1325"/>
          <a:lstStyle/>
          <a:p>
            <a:pPr>
              <a:defRPr/>
            </a:pPr>
            <a:r>
              <a:rPr lang="en-US" sz="96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35">
            <a:extLst>
              <a:ext uri="{FF2B5EF4-FFF2-40B4-BE49-F238E27FC236}">
                <a16:creationId xmlns:a16="http://schemas.microsoft.com/office/drawing/2014/main" id="{26D0C976-3646-B94F-9532-EBADA59F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925" y="4463792"/>
            <a:ext cx="315098" cy="28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23">
            <a:extLst>
              <a:ext uri="{FF2B5EF4-FFF2-40B4-BE49-F238E27FC236}">
                <a16:creationId xmlns:a16="http://schemas.microsoft.com/office/drawing/2014/main" id="{8A9A44F6-13C9-4349-98E9-D4D3FC8F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04" y="3679416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327B0845-7518-C743-9996-8E4174D783A5}"/>
              </a:ext>
            </a:extLst>
          </p:cNvPr>
          <p:cNvSpPr/>
          <p:nvPr/>
        </p:nvSpPr>
        <p:spPr>
          <a:xfrm>
            <a:off x="2576304" y="3679416"/>
            <a:ext cx="1687110" cy="33513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B236199-493C-3042-89D3-7AE33D41515B}"/>
              </a:ext>
            </a:extLst>
          </p:cNvPr>
          <p:cNvSpPr/>
          <p:nvPr/>
        </p:nvSpPr>
        <p:spPr>
          <a:xfrm>
            <a:off x="2430373" y="3618803"/>
            <a:ext cx="5793602" cy="5238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endParaRPr lang="en-US" sz="96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Graphic 18">
            <a:extLst>
              <a:ext uri="{FF2B5EF4-FFF2-40B4-BE49-F238E27FC236}">
                <a16:creationId xmlns:a16="http://schemas.microsoft.com/office/drawing/2014/main" id="{04F36520-1CC3-F54D-A594-C1261C01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706" y="3618802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6564B93-2C6A-ED43-8F05-4BF91A134D44}"/>
              </a:ext>
            </a:extLst>
          </p:cNvPr>
          <p:cNvSpPr/>
          <p:nvPr/>
        </p:nvSpPr>
        <p:spPr>
          <a:xfrm>
            <a:off x="6134892" y="2778765"/>
            <a:ext cx="2111438" cy="156922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1325"/>
          <a:lstStyle/>
          <a:p>
            <a:pPr>
              <a:defRPr/>
            </a:pPr>
            <a:r>
              <a:rPr lang="en-US" sz="96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3" name="Graphic 23">
            <a:extLst>
              <a:ext uri="{FF2B5EF4-FFF2-40B4-BE49-F238E27FC236}">
                <a16:creationId xmlns:a16="http://schemas.microsoft.com/office/drawing/2014/main" id="{0AC08EAE-0428-7B41-B9EB-F0BAC71B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4" y="3689322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B286D8F7-81BE-4443-8C2C-2C2C1F25DAF2}"/>
              </a:ext>
            </a:extLst>
          </p:cNvPr>
          <p:cNvSpPr/>
          <p:nvPr/>
        </p:nvSpPr>
        <p:spPr>
          <a:xfrm>
            <a:off x="6405695" y="3689321"/>
            <a:ext cx="1687110" cy="33513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6">
            <a:extLst>
              <a:ext uri="{FF2B5EF4-FFF2-40B4-BE49-F238E27FC236}">
                <a16:creationId xmlns:a16="http://schemas.microsoft.com/office/drawing/2014/main" id="{70430FDC-FE93-5C4C-B29D-6E7E6A08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1198557" y="6115758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2">
            <a:extLst>
              <a:ext uri="{FF2B5EF4-FFF2-40B4-BE49-F238E27FC236}">
                <a16:creationId xmlns:a16="http://schemas.microsoft.com/office/drawing/2014/main" id="{52C5695A-BEEB-0441-92BF-1C2E5DC7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03" y="6517488"/>
            <a:ext cx="669595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cxnSp>
        <p:nvCxnSpPr>
          <p:cNvPr id="157" name="Straight Arrow Connector 64">
            <a:extLst>
              <a:ext uri="{FF2B5EF4-FFF2-40B4-BE49-F238E27FC236}">
                <a16:creationId xmlns:a16="http://schemas.microsoft.com/office/drawing/2014/main" id="{FD97C94F-5678-8C40-B0E5-975582EF2C63}"/>
              </a:ext>
            </a:extLst>
          </p:cNvPr>
          <p:cNvCxnSpPr>
            <a:cxnSpLocks/>
            <a:stCxn id="155" idx="3"/>
            <a:endCxn id="200" idx="1"/>
          </p:cNvCxnSpPr>
          <p:nvPr/>
        </p:nvCxnSpPr>
        <p:spPr>
          <a:xfrm flipV="1">
            <a:off x="1577402" y="5591513"/>
            <a:ext cx="982080" cy="694981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64">
            <a:extLst>
              <a:ext uri="{FF2B5EF4-FFF2-40B4-BE49-F238E27FC236}">
                <a16:creationId xmlns:a16="http://schemas.microsoft.com/office/drawing/2014/main" id="{C7ECE2CC-1291-7E41-B554-57CAD60B6A52}"/>
              </a:ext>
            </a:extLst>
          </p:cNvPr>
          <p:cNvCxnSpPr>
            <a:cxnSpLocks/>
            <a:stCxn id="155" idx="3"/>
            <a:endCxn id="208" idx="1"/>
          </p:cNvCxnSpPr>
          <p:nvPr/>
        </p:nvCxnSpPr>
        <p:spPr>
          <a:xfrm flipV="1">
            <a:off x="1577402" y="5987503"/>
            <a:ext cx="982080" cy="298990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B413DC3-698C-7E40-BF64-9F1E4B813F6E}"/>
              </a:ext>
            </a:extLst>
          </p:cNvPr>
          <p:cNvSpPr/>
          <p:nvPr/>
        </p:nvSpPr>
        <p:spPr bwMode="auto">
          <a:xfrm>
            <a:off x="2430373" y="7137184"/>
            <a:ext cx="5793600" cy="1076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endParaRPr lang="en-US" sz="128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C009B1A-7DAA-7D46-93AE-119AD28033A7}"/>
              </a:ext>
            </a:extLst>
          </p:cNvPr>
          <p:cNvSpPr txBox="1"/>
          <p:nvPr/>
        </p:nvSpPr>
        <p:spPr>
          <a:xfrm>
            <a:off x="4585180" y="5353553"/>
            <a:ext cx="122822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Cluster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57AB8F-959A-7243-8BE8-D3A71EC406AE}"/>
              </a:ext>
            </a:extLst>
          </p:cNvPr>
          <p:cNvSpPr txBox="1"/>
          <p:nvPr/>
        </p:nvSpPr>
        <p:spPr>
          <a:xfrm>
            <a:off x="4584681" y="7147725"/>
            <a:ext cx="1199367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Zookeeper Cluster</a:t>
            </a:r>
          </a:p>
        </p:txBody>
      </p:sp>
      <p:pic>
        <p:nvPicPr>
          <p:cNvPr id="162" name="Graphic 10">
            <a:extLst>
              <a:ext uri="{FF2B5EF4-FFF2-40B4-BE49-F238E27FC236}">
                <a16:creationId xmlns:a16="http://schemas.microsoft.com/office/drawing/2014/main" id="{4D1B6430-EFBC-9D45-959C-FA636E30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98" y="2358462"/>
            <a:ext cx="328829" cy="32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2">
            <a:extLst>
              <a:ext uri="{FF2B5EF4-FFF2-40B4-BE49-F238E27FC236}">
                <a16:creationId xmlns:a16="http://schemas.microsoft.com/office/drawing/2014/main" id="{EA3E1EE9-0AD9-6C44-8181-CC230F68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69" y="2636578"/>
            <a:ext cx="1512064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64" name="Graphic 17">
            <a:extLst>
              <a:ext uri="{FF2B5EF4-FFF2-40B4-BE49-F238E27FC236}">
                <a16:creationId xmlns:a16="http://schemas.microsoft.com/office/drawing/2014/main" id="{4EEC7544-B7E3-A146-873D-9BDCE5FD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079" y="5772733"/>
            <a:ext cx="342070" cy="3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2">
            <a:extLst>
              <a:ext uri="{FF2B5EF4-FFF2-40B4-BE49-F238E27FC236}">
                <a16:creationId xmlns:a16="http://schemas.microsoft.com/office/drawing/2014/main" id="{BF20448B-42F7-8143-A32D-5273594CE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664" y="5796035"/>
            <a:ext cx="145856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66" name="Graphic 8">
            <a:extLst>
              <a:ext uri="{FF2B5EF4-FFF2-40B4-BE49-F238E27FC236}">
                <a16:creationId xmlns:a16="http://schemas.microsoft.com/office/drawing/2014/main" id="{0898F8EF-14D3-A344-A051-F73ECCBF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84" y="6897791"/>
            <a:ext cx="342070" cy="3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2">
            <a:extLst>
              <a:ext uri="{FF2B5EF4-FFF2-40B4-BE49-F238E27FC236}">
                <a16:creationId xmlns:a16="http://schemas.microsoft.com/office/drawing/2014/main" id="{84C1136F-EEFD-5142-88AD-87E22D0E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04" y="7301789"/>
            <a:ext cx="122483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Tiered storage</a:t>
            </a:r>
          </a:p>
        </p:txBody>
      </p:sp>
      <p:pic>
        <p:nvPicPr>
          <p:cNvPr id="168" name="Graphic 24">
            <a:extLst>
              <a:ext uri="{FF2B5EF4-FFF2-40B4-BE49-F238E27FC236}">
                <a16:creationId xmlns:a16="http://schemas.microsoft.com/office/drawing/2014/main" id="{623DC96F-056A-9943-9986-A10F099F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31" y="6381034"/>
            <a:ext cx="342070" cy="3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9">
            <a:extLst>
              <a:ext uri="{FF2B5EF4-FFF2-40B4-BE49-F238E27FC236}">
                <a16:creationId xmlns:a16="http://schemas.microsoft.com/office/drawing/2014/main" id="{CFB7EE1E-D770-AA4F-8B82-7D48B47E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581" y="6404336"/>
            <a:ext cx="120032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70" name="Graphic 15">
            <a:extLst>
              <a:ext uri="{FF2B5EF4-FFF2-40B4-BE49-F238E27FC236}">
                <a16:creationId xmlns:a16="http://schemas.microsoft.com/office/drawing/2014/main" id="{80F2F47F-3593-9A4F-897D-0527B9F4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19" y="2979756"/>
            <a:ext cx="353458" cy="35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6">
            <a:extLst>
              <a:ext uri="{FF2B5EF4-FFF2-40B4-BE49-F238E27FC236}">
                <a16:creationId xmlns:a16="http://schemas.microsoft.com/office/drawing/2014/main" id="{A3EEC92E-BBB1-CA48-A249-64021B501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034" y="3303426"/>
            <a:ext cx="102915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2" name="Graphic 15">
            <a:extLst>
              <a:ext uri="{FF2B5EF4-FFF2-40B4-BE49-F238E27FC236}">
                <a16:creationId xmlns:a16="http://schemas.microsoft.com/office/drawing/2014/main" id="{51E00430-AA7F-BC4E-97A0-F85C084F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00" y="2969593"/>
            <a:ext cx="353458" cy="35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Box 16">
            <a:extLst>
              <a:ext uri="{FF2B5EF4-FFF2-40B4-BE49-F238E27FC236}">
                <a16:creationId xmlns:a16="http://schemas.microsoft.com/office/drawing/2014/main" id="{B0952E60-3269-1247-98B1-3E084677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814" y="3293262"/>
            <a:ext cx="102915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6FAA64-7AC1-2D4F-9997-56DB1CEADCB7}"/>
              </a:ext>
            </a:extLst>
          </p:cNvPr>
          <p:cNvSpPr txBox="1"/>
          <p:nvPr/>
        </p:nvSpPr>
        <p:spPr>
          <a:xfrm>
            <a:off x="1167312" y="2547913"/>
            <a:ext cx="436338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6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75" name="TextBox 12">
            <a:extLst>
              <a:ext uri="{FF2B5EF4-FFF2-40B4-BE49-F238E27FC236}">
                <a16:creationId xmlns:a16="http://schemas.microsoft.com/office/drawing/2014/main" id="{7BF5357A-7F68-A947-B62C-36D72910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01" y="2081858"/>
            <a:ext cx="1364597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</a:t>
            </a:r>
          </a:p>
        </p:txBody>
      </p:sp>
      <p:pic>
        <p:nvPicPr>
          <p:cNvPr id="176" name="Graphic 6">
            <a:extLst>
              <a:ext uri="{FF2B5EF4-FFF2-40B4-BE49-F238E27FC236}">
                <a16:creationId xmlns:a16="http://schemas.microsoft.com/office/drawing/2014/main" id="{CD1C97E2-0729-FA49-8E7F-DA3FBD40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143929" y="6079070"/>
            <a:ext cx="404654" cy="4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22">
            <a:extLst>
              <a:ext uri="{FF2B5EF4-FFF2-40B4-BE49-F238E27FC236}">
                <a16:creationId xmlns:a16="http://schemas.microsoft.com/office/drawing/2014/main" id="{065DEC93-F555-3240-8448-93206EAA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31251" y="3665504"/>
            <a:ext cx="411482" cy="41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8" name="Straight Arrow Connector 64">
            <a:extLst>
              <a:ext uri="{FF2B5EF4-FFF2-40B4-BE49-F238E27FC236}">
                <a16:creationId xmlns:a16="http://schemas.microsoft.com/office/drawing/2014/main" id="{BDB20BB0-C03E-C546-8708-8C56C9469A0F}"/>
              </a:ext>
            </a:extLst>
          </p:cNvPr>
          <p:cNvCxnSpPr>
            <a:cxnSpLocks/>
            <a:stCxn id="177" idx="3"/>
            <a:endCxn id="150" idx="1"/>
          </p:cNvCxnSpPr>
          <p:nvPr/>
        </p:nvCxnSpPr>
        <p:spPr>
          <a:xfrm>
            <a:off x="542734" y="3871246"/>
            <a:ext cx="1887640" cy="95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2">
            <a:extLst>
              <a:ext uri="{FF2B5EF4-FFF2-40B4-BE49-F238E27FC236}">
                <a16:creationId xmlns:a16="http://schemas.microsoft.com/office/drawing/2014/main" id="{4E9DBF8C-4757-8E48-8CA9-D01245AF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620" y="6523526"/>
            <a:ext cx="669595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80" name="TextBox 12">
            <a:extLst>
              <a:ext uri="{FF2B5EF4-FFF2-40B4-BE49-F238E27FC236}">
                <a16:creationId xmlns:a16="http://schemas.microsoft.com/office/drawing/2014/main" id="{64EF85BA-4D8A-0148-B910-06844381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34" y="4051235"/>
            <a:ext cx="669595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81" name="Straight Arrow Connector 64">
            <a:extLst>
              <a:ext uri="{FF2B5EF4-FFF2-40B4-BE49-F238E27FC236}">
                <a16:creationId xmlns:a16="http://schemas.microsoft.com/office/drawing/2014/main" id="{DD44E360-F49F-654B-ABFC-FCDB5B1AB84A}"/>
              </a:ext>
            </a:extLst>
          </p:cNvPr>
          <p:cNvCxnSpPr>
            <a:cxnSpLocks/>
            <a:stCxn id="176" idx="1"/>
            <a:endCxn id="155" idx="1"/>
          </p:cNvCxnSpPr>
          <p:nvPr/>
        </p:nvCxnSpPr>
        <p:spPr>
          <a:xfrm>
            <a:off x="548583" y="6281398"/>
            <a:ext cx="649974" cy="5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6D51CF-D4A4-DA4B-B430-94C93269BA93}"/>
              </a:ext>
            </a:extLst>
          </p:cNvPr>
          <p:cNvSpPr/>
          <p:nvPr/>
        </p:nvSpPr>
        <p:spPr>
          <a:xfrm>
            <a:off x="2995630" y="2632001"/>
            <a:ext cx="814814" cy="188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60" dirty="0"/>
              <a:t>Elastic IP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FE01659-6C24-3E4D-9D43-B88990366FC1}"/>
              </a:ext>
            </a:extLst>
          </p:cNvPr>
          <p:cNvSpPr/>
          <p:nvPr/>
        </p:nvSpPr>
        <p:spPr>
          <a:xfrm>
            <a:off x="6734830" y="2655531"/>
            <a:ext cx="814814" cy="188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60" dirty="0"/>
              <a:t>Elastic IP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F83F6AD-9120-884B-8F3D-6006E62FAE26}"/>
              </a:ext>
            </a:extLst>
          </p:cNvPr>
          <p:cNvSpPr/>
          <p:nvPr/>
        </p:nvSpPr>
        <p:spPr>
          <a:xfrm>
            <a:off x="2578493" y="4862172"/>
            <a:ext cx="1687110" cy="35005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23">
            <a:extLst>
              <a:ext uri="{FF2B5EF4-FFF2-40B4-BE49-F238E27FC236}">
                <a16:creationId xmlns:a16="http://schemas.microsoft.com/office/drawing/2014/main" id="{BA92AF6F-694F-9F4B-AB82-B3E0B101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04" y="4872250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FCE14F-1A0B-4F4C-89FA-A7C8C9C87E9E}"/>
              </a:ext>
            </a:extLst>
          </p:cNvPr>
          <p:cNvGrpSpPr/>
          <p:nvPr/>
        </p:nvGrpSpPr>
        <p:grpSpPr>
          <a:xfrm>
            <a:off x="2559482" y="7247559"/>
            <a:ext cx="1682781" cy="341469"/>
            <a:chOff x="1599676" y="4039987"/>
            <a:chExt cx="1051738" cy="213418"/>
          </a:xfrm>
        </p:grpSpPr>
        <p:pic>
          <p:nvPicPr>
            <p:cNvPr id="187" name="Graphic 23">
              <a:extLst>
                <a:ext uri="{FF2B5EF4-FFF2-40B4-BE49-F238E27FC236}">
                  <a16:creationId xmlns:a16="http://schemas.microsoft.com/office/drawing/2014/main" id="{E60F789C-E69E-C240-8E8C-2D34324A9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039987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81F9A34-9CCB-1348-86F4-5BDF50A67CC1}"/>
                </a:ext>
              </a:extLst>
            </p:cNvPr>
            <p:cNvSpPr/>
            <p:nvPr/>
          </p:nvSpPr>
          <p:spPr>
            <a:xfrm>
              <a:off x="1599676" y="4039987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49B7B80-A3EF-3E48-B7F5-797FE8E20802}"/>
                </a:ext>
              </a:extLst>
            </p:cNvPr>
            <p:cNvSpPr txBox="1"/>
            <p:nvPr/>
          </p:nvSpPr>
          <p:spPr>
            <a:xfrm>
              <a:off x="1836454" y="4043817"/>
              <a:ext cx="813292" cy="15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ACA3E7-0D53-A041-BD03-B93A400B451A}"/>
              </a:ext>
            </a:extLst>
          </p:cNvPr>
          <p:cNvGrpSpPr/>
          <p:nvPr/>
        </p:nvGrpSpPr>
        <p:grpSpPr>
          <a:xfrm>
            <a:off x="2559482" y="7704965"/>
            <a:ext cx="1682781" cy="341469"/>
            <a:chOff x="1599676" y="4452479"/>
            <a:chExt cx="1051738" cy="213418"/>
          </a:xfrm>
        </p:grpSpPr>
        <p:pic>
          <p:nvPicPr>
            <p:cNvPr id="191" name="Graphic 23">
              <a:extLst>
                <a:ext uri="{FF2B5EF4-FFF2-40B4-BE49-F238E27FC236}">
                  <a16:creationId xmlns:a16="http://schemas.microsoft.com/office/drawing/2014/main" id="{64E396B0-6309-BB48-AF29-198E1E0E6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45247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7F11A04-1D86-8D44-9B68-4194FCFC6A21}"/>
                </a:ext>
              </a:extLst>
            </p:cNvPr>
            <p:cNvSpPr/>
            <p:nvPr/>
          </p:nvSpPr>
          <p:spPr>
            <a:xfrm>
              <a:off x="1599676" y="4452479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18606CF-CAF2-5E49-9C5A-934AF04E8A83}"/>
                </a:ext>
              </a:extLst>
            </p:cNvPr>
            <p:cNvSpPr txBox="1"/>
            <p:nvPr/>
          </p:nvSpPr>
          <p:spPr>
            <a:xfrm>
              <a:off x="1836454" y="4456682"/>
              <a:ext cx="813291" cy="15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2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306F3D-3C1E-EF46-AB21-ECBAAF1BB0D3}"/>
              </a:ext>
            </a:extLst>
          </p:cNvPr>
          <p:cNvGrpSpPr/>
          <p:nvPr/>
        </p:nvGrpSpPr>
        <p:grpSpPr>
          <a:xfrm>
            <a:off x="6410022" y="7654638"/>
            <a:ext cx="1682781" cy="341469"/>
            <a:chOff x="4006264" y="4428056"/>
            <a:chExt cx="1051738" cy="213418"/>
          </a:xfrm>
        </p:grpSpPr>
        <p:pic>
          <p:nvPicPr>
            <p:cNvPr id="195" name="Graphic 23">
              <a:extLst>
                <a:ext uri="{FF2B5EF4-FFF2-40B4-BE49-F238E27FC236}">
                  <a16:creationId xmlns:a16="http://schemas.microsoft.com/office/drawing/2014/main" id="{A65BE1C1-63A0-404A-89A7-CF7D64133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264" y="4428056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AA29894-8AFD-C642-9266-61101A748E89}"/>
                </a:ext>
              </a:extLst>
            </p:cNvPr>
            <p:cNvSpPr/>
            <p:nvPr/>
          </p:nvSpPr>
          <p:spPr>
            <a:xfrm>
              <a:off x="4006264" y="4428056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1B4C36C-FFF4-0A45-8D61-B5D72162B0D6}"/>
                </a:ext>
              </a:extLst>
            </p:cNvPr>
            <p:cNvSpPr txBox="1"/>
            <p:nvPr/>
          </p:nvSpPr>
          <p:spPr>
            <a:xfrm>
              <a:off x="4240336" y="4447148"/>
              <a:ext cx="817665" cy="15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3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A86BC35-A9D5-7845-9278-50A523DCC82C}"/>
              </a:ext>
            </a:extLst>
          </p:cNvPr>
          <p:cNvGrpSpPr/>
          <p:nvPr/>
        </p:nvGrpSpPr>
        <p:grpSpPr>
          <a:xfrm>
            <a:off x="2559482" y="5365728"/>
            <a:ext cx="1789938" cy="398272"/>
            <a:chOff x="1599676" y="3194443"/>
            <a:chExt cx="1118711" cy="248920"/>
          </a:xfrm>
        </p:grpSpPr>
        <p:pic>
          <p:nvPicPr>
            <p:cNvPr id="199" name="Graphic 23">
              <a:extLst>
                <a:ext uri="{FF2B5EF4-FFF2-40B4-BE49-F238E27FC236}">
                  <a16:creationId xmlns:a16="http://schemas.microsoft.com/office/drawing/2014/main" id="{691AE722-93C6-5848-AE92-4B7E94317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BBA5247-97CD-9E41-9539-2F3D7735ACED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7B2A1E5-CE3D-D441-888E-3F500678AE0E}"/>
                </a:ext>
              </a:extLst>
            </p:cNvPr>
            <p:cNvSpPr txBox="1"/>
            <p:nvPr/>
          </p:nvSpPr>
          <p:spPr>
            <a:xfrm>
              <a:off x="1836454" y="3194443"/>
              <a:ext cx="88193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1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EC28B78-CEAC-C74C-8D7E-3804E7FE74BD}"/>
              </a:ext>
            </a:extLst>
          </p:cNvPr>
          <p:cNvGrpSpPr/>
          <p:nvPr/>
        </p:nvGrpSpPr>
        <p:grpSpPr>
          <a:xfrm>
            <a:off x="6405695" y="5377492"/>
            <a:ext cx="1772102" cy="390026"/>
            <a:chOff x="4003559" y="3201792"/>
            <a:chExt cx="1107564" cy="243766"/>
          </a:xfrm>
        </p:grpSpPr>
        <p:pic>
          <p:nvPicPr>
            <p:cNvPr id="203" name="Graphic 23">
              <a:extLst>
                <a:ext uri="{FF2B5EF4-FFF2-40B4-BE49-F238E27FC236}">
                  <a16:creationId xmlns:a16="http://schemas.microsoft.com/office/drawing/2014/main" id="{2B2C8E9E-690B-EF45-B520-410E0C839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1379B77-6421-CE4C-B7D5-D04BF2422CCC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F86006E-C322-1141-A9E1-C41E3A5FF884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2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48E7636-A136-7647-ACD8-B5A49EEE0406}"/>
              </a:ext>
            </a:extLst>
          </p:cNvPr>
          <p:cNvGrpSpPr/>
          <p:nvPr/>
        </p:nvGrpSpPr>
        <p:grpSpPr>
          <a:xfrm>
            <a:off x="2559482" y="5770536"/>
            <a:ext cx="1789144" cy="389451"/>
            <a:chOff x="1599676" y="3458110"/>
            <a:chExt cx="1118215" cy="243407"/>
          </a:xfrm>
        </p:grpSpPr>
        <p:pic>
          <p:nvPicPr>
            <p:cNvPr id="207" name="Graphic 23">
              <a:extLst>
                <a:ext uri="{FF2B5EF4-FFF2-40B4-BE49-F238E27FC236}">
                  <a16:creationId xmlns:a16="http://schemas.microsoft.com/office/drawing/2014/main" id="{FAE95B71-7054-2F40-9F8A-59A74FEFB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1D90B8F-B766-2949-942A-361CB4991EB3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64DCE8E-9A4F-C949-A82D-D68FA466A786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1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DAB3F23-7E06-B740-BF0C-8D18D0E36AEC}"/>
              </a:ext>
            </a:extLst>
          </p:cNvPr>
          <p:cNvGrpSpPr/>
          <p:nvPr/>
        </p:nvGrpSpPr>
        <p:grpSpPr>
          <a:xfrm>
            <a:off x="6405695" y="5771840"/>
            <a:ext cx="1766958" cy="404239"/>
            <a:chOff x="4003559" y="3451063"/>
            <a:chExt cx="1104349" cy="252649"/>
          </a:xfrm>
        </p:grpSpPr>
        <p:pic>
          <p:nvPicPr>
            <p:cNvPr id="211" name="Graphic 23">
              <a:extLst>
                <a:ext uri="{FF2B5EF4-FFF2-40B4-BE49-F238E27FC236}">
                  <a16:creationId xmlns:a16="http://schemas.microsoft.com/office/drawing/2014/main" id="{1C50ADBE-DFE7-1A47-859E-B951765B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06620B7-2F65-7140-8F95-29B5A6FAA24C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A25AA0F-5ADE-3641-B05D-F2225429EB0F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2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902988A-F752-DD4D-A607-BD3826D88E7F}"/>
              </a:ext>
            </a:extLst>
          </p:cNvPr>
          <p:cNvGrpSpPr/>
          <p:nvPr/>
        </p:nvGrpSpPr>
        <p:grpSpPr>
          <a:xfrm>
            <a:off x="2559860" y="6177944"/>
            <a:ext cx="1789938" cy="387799"/>
            <a:chOff x="1599676" y="3202063"/>
            <a:chExt cx="1118711" cy="242374"/>
          </a:xfrm>
        </p:grpSpPr>
        <p:pic>
          <p:nvPicPr>
            <p:cNvPr id="215" name="Graphic 23">
              <a:extLst>
                <a:ext uri="{FF2B5EF4-FFF2-40B4-BE49-F238E27FC236}">
                  <a16:creationId xmlns:a16="http://schemas.microsoft.com/office/drawing/2014/main" id="{76F88B9C-4DF0-0445-8A48-CD9A014BE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22B980A-1A2F-D24A-A084-417F6E32A27F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D162845-5E61-1E46-B4CA-7B22F19B5752}"/>
                </a:ext>
              </a:extLst>
            </p:cNvPr>
            <p:cNvSpPr txBox="1"/>
            <p:nvPr/>
          </p:nvSpPr>
          <p:spPr>
            <a:xfrm>
              <a:off x="1836454" y="3202063"/>
              <a:ext cx="88193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35C536-7169-2840-A293-018E01E5146B}"/>
              </a:ext>
            </a:extLst>
          </p:cNvPr>
          <p:cNvGrpSpPr/>
          <p:nvPr/>
        </p:nvGrpSpPr>
        <p:grpSpPr>
          <a:xfrm>
            <a:off x="2559860" y="6570554"/>
            <a:ext cx="1789144" cy="389451"/>
            <a:chOff x="1599676" y="3458110"/>
            <a:chExt cx="1118215" cy="243407"/>
          </a:xfrm>
        </p:grpSpPr>
        <p:pic>
          <p:nvPicPr>
            <p:cNvPr id="219" name="Graphic 23">
              <a:extLst>
                <a:ext uri="{FF2B5EF4-FFF2-40B4-BE49-F238E27FC236}">
                  <a16:creationId xmlns:a16="http://schemas.microsoft.com/office/drawing/2014/main" id="{99BD12EE-FA0E-FE48-8875-3D13DB7B0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C051608-DE8E-004C-9998-9451FC13A32F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2418596-4063-414F-85ED-8049D0400FC0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EA02F37-8FC0-8B42-9BE6-8E133E9604DF}"/>
              </a:ext>
            </a:extLst>
          </p:cNvPr>
          <p:cNvGrpSpPr/>
          <p:nvPr/>
        </p:nvGrpSpPr>
        <p:grpSpPr>
          <a:xfrm>
            <a:off x="6403123" y="6166183"/>
            <a:ext cx="1772102" cy="390026"/>
            <a:chOff x="4003559" y="3201792"/>
            <a:chExt cx="1107564" cy="243766"/>
          </a:xfrm>
        </p:grpSpPr>
        <p:pic>
          <p:nvPicPr>
            <p:cNvPr id="223" name="Graphic 23">
              <a:extLst>
                <a:ext uri="{FF2B5EF4-FFF2-40B4-BE49-F238E27FC236}">
                  <a16:creationId xmlns:a16="http://schemas.microsoft.com/office/drawing/2014/main" id="{1D8F7DB0-5576-4945-BD85-C52EB5B58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DC57D2-0D84-3842-A34B-6B448484F425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8ED02F1-034C-C047-8F82-B709D8740CC8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2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92BAF03-0586-B64C-86E2-C0F358DE647F}"/>
              </a:ext>
            </a:extLst>
          </p:cNvPr>
          <p:cNvGrpSpPr/>
          <p:nvPr/>
        </p:nvGrpSpPr>
        <p:grpSpPr>
          <a:xfrm>
            <a:off x="6403124" y="6560530"/>
            <a:ext cx="1766958" cy="404239"/>
            <a:chOff x="4003559" y="3451063"/>
            <a:chExt cx="1104349" cy="252649"/>
          </a:xfrm>
        </p:grpSpPr>
        <p:pic>
          <p:nvPicPr>
            <p:cNvPr id="227" name="Graphic 23">
              <a:extLst>
                <a:ext uri="{FF2B5EF4-FFF2-40B4-BE49-F238E27FC236}">
                  <a16:creationId xmlns:a16="http://schemas.microsoft.com/office/drawing/2014/main" id="{5CF99411-647F-5B47-8C0D-4EE267BEE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C20F325-EA3F-B048-ACAB-C116DF54877B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146304"/>
            <a:lstStyle/>
            <a:p>
              <a:pPr>
                <a:defRPr/>
              </a:pPr>
              <a:endParaRPr lang="en-US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647DB1B-261F-1641-A2AF-747391BF1961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96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2</a:t>
              </a:r>
            </a:p>
          </p:txBody>
        </p:sp>
      </p:grpSp>
      <p:cxnSp>
        <p:nvCxnSpPr>
          <p:cNvPr id="230" name="Straight Arrow Connector 64">
            <a:extLst>
              <a:ext uri="{FF2B5EF4-FFF2-40B4-BE49-F238E27FC236}">
                <a16:creationId xmlns:a16="http://schemas.microsoft.com/office/drawing/2014/main" id="{01534886-35B2-CF4C-8401-D70E4A25299C}"/>
              </a:ext>
            </a:extLst>
          </p:cNvPr>
          <p:cNvCxnSpPr>
            <a:cxnSpLocks/>
            <a:stCxn id="155" idx="3"/>
            <a:endCxn id="216" idx="1"/>
          </p:cNvCxnSpPr>
          <p:nvPr/>
        </p:nvCxnSpPr>
        <p:spPr>
          <a:xfrm>
            <a:off x="1577401" y="6286494"/>
            <a:ext cx="982458" cy="105035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64">
            <a:extLst>
              <a:ext uri="{FF2B5EF4-FFF2-40B4-BE49-F238E27FC236}">
                <a16:creationId xmlns:a16="http://schemas.microsoft.com/office/drawing/2014/main" id="{A445305C-5116-8648-8E9A-0CA2EABA3683}"/>
              </a:ext>
            </a:extLst>
          </p:cNvPr>
          <p:cNvCxnSpPr>
            <a:cxnSpLocks/>
            <a:stCxn id="155" idx="3"/>
            <a:endCxn id="220" idx="1"/>
          </p:cNvCxnSpPr>
          <p:nvPr/>
        </p:nvCxnSpPr>
        <p:spPr>
          <a:xfrm>
            <a:off x="1577401" y="6286493"/>
            <a:ext cx="982458" cy="501027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BB39BF6-BFB4-D74F-9624-63FFB2723E00}"/>
              </a:ext>
            </a:extLst>
          </p:cNvPr>
          <p:cNvSpPr txBox="1"/>
          <p:nvPr/>
        </p:nvSpPr>
        <p:spPr>
          <a:xfrm>
            <a:off x="2927601" y="4889662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pic>
        <p:nvPicPr>
          <p:cNvPr id="233" name="Graphic 19">
            <a:extLst>
              <a:ext uri="{FF2B5EF4-FFF2-40B4-BE49-F238E27FC236}">
                <a16:creationId xmlns:a16="http://schemas.microsoft.com/office/drawing/2014/main" id="{30ECD76A-59DF-BC47-A8D7-F7EABFE1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" y="2081034"/>
            <a:ext cx="310229" cy="3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6CFB7BD6-AF6C-C04A-A99E-7ED6D8049D7E}"/>
              </a:ext>
            </a:extLst>
          </p:cNvPr>
          <p:cNvSpPr/>
          <p:nvPr/>
        </p:nvSpPr>
        <p:spPr>
          <a:xfrm>
            <a:off x="2426349" y="4773811"/>
            <a:ext cx="5793602" cy="49659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6304"/>
          <a:lstStyle/>
          <a:p>
            <a:pPr algn="ctr">
              <a:defRPr/>
            </a:pPr>
            <a:endParaRPr lang="en-US" sz="96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Graphic 18">
            <a:extLst>
              <a:ext uri="{FF2B5EF4-FFF2-40B4-BE49-F238E27FC236}">
                <a16:creationId xmlns:a16="http://schemas.microsoft.com/office/drawing/2014/main" id="{859C3493-7635-8245-A288-807AED11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82" y="4752133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DE71C608-0ACB-EF4D-988C-08B918DAC750}"/>
              </a:ext>
            </a:extLst>
          </p:cNvPr>
          <p:cNvSpPr txBox="1"/>
          <p:nvPr/>
        </p:nvSpPr>
        <p:spPr>
          <a:xfrm>
            <a:off x="2969321" y="3698650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instance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8D991BD-233F-2345-96A0-88E4461F1270}"/>
              </a:ext>
            </a:extLst>
          </p:cNvPr>
          <p:cNvSpPr txBox="1"/>
          <p:nvPr/>
        </p:nvSpPr>
        <p:spPr>
          <a:xfrm>
            <a:off x="6790358" y="3709154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instance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4030433-9421-4342-B094-5ABFA3B140AA}"/>
              </a:ext>
            </a:extLst>
          </p:cNvPr>
          <p:cNvSpPr/>
          <p:nvPr/>
        </p:nvSpPr>
        <p:spPr>
          <a:xfrm>
            <a:off x="6405873" y="3675690"/>
            <a:ext cx="1698030" cy="34430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76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4ED27DD-E630-5C4D-B1BD-59FD4E02B3AB}"/>
              </a:ext>
            </a:extLst>
          </p:cNvPr>
          <p:cNvSpPr txBox="1"/>
          <p:nvPr/>
        </p:nvSpPr>
        <p:spPr>
          <a:xfrm>
            <a:off x="4621468" y="3886390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AE25AE5-81D6-3D4B-8B6B-308D4925DD38}"/>
              </a:ext>
            </a:extLst>
          </p:cNvPr>
          <p:cNvSpPr txBox="1"/>
          <p:nvPr/>
        </p:nvSpPr>
        <p:spPr>
          <a:xfrm>
            <a:off x="4604839" y="5018798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80989D4-CFB1-F24A-B7E3-DAB6744C0AAE}"/>
              </a:ext>
            </a:extLst>
          </p:cNvPr>
          <p:cNvSpPr/>
          <p:nvPr/>
        </p:nvSpPr>
        <p:spPr>
          <a:xfrm>
            <a:off x="6409882" y="4860145"/>
            <a:ext cx="1687110" cy="35005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tIns="146304"/>
          <a:lstStyle/>
          <a:p>
            <a:pPr>
              <a:defRPr/>
            </a:pPr>
            <a:endParaRPr lang="en-US" sz="96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2" name="Graphic 23">
            <a:extLst>
              <a:ext uri="{FF2B5EF4-FFF2-40B4-BE49-F238E27FC236}">
                <a16:creationId xmlns:a16="http://schemas.microsoft.com/office/drawing/2014/main" id="{75A87E39-DADB-514C-A499-A105245A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93" y="4870222"/>
            <a:ext cx="378845" cy="3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D42D0C32-B91A-5346-A6C8-6FC35E4F1E0E}"/>
              </a:ext>
            </a:extLst>
          </p:cNvPr>
          <p:cNvSpPr txBox="1"/>
          <p:nvPr/>
        </p:nvSpPr>
        <p:spPr>
          <a:xfrm>
            <a:off x="6758990" y="4887635"/>
            <a:ext cx="141109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96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25D5F8D-9616-FC48-AF84-AE588497C174}"/>
              </a:ext>
            </a:extLst>
          </p:cNvPr>
          <p:cNvSpPr/>
          <p:nvPr/>
        </p:nvSpPr>
        <p:spPr>
          <a:xfrm>
            <a:off x="6403124" y="4862567"/>
            <a:ext cx="1698030" cy="34430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760" dirty="0"/>
          </a:p>
        </p:txBody>
      </p:sp>
      <p:pic>
        <p:nvPicPr>
          <p:cNvPr id="245" name="Graphic 17">
            <a:extLst>
              <a:ext uri="{FF2B5EF4-FFF2-40B4-BE49-F238E27FC236}">
                <a16:creationId xmlns:a16="http://schemas.microsoft.com/office/drawing/2014/main" id="{F4A72584-214B-704E-A869-B44D9D3A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0" y="6923867"/>
            <a:ext cx="329819" cy="32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TextBox 9">
            <a:extLst>
              <a:ext uri="{FF2B5EF4-FFF2-40B4-BE49-F238E27FC236}">
                <a16:creationId xmlns:a16="http://schemas.microsoft.com/office/drawing/2014/main" id="{BEDC82B0-025D-124D-9C49-91531176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269" y="6953482"/>
            <a:ext cx="172145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6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6147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200</Words>
  <Application>Microsoft Office PowerPoint</Application>
  <PresentationFormat>Custom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 Light</vt:lpstr>
      <vt:lpstr>Amazon Ember</vt:lpstr>
      <vt:lpstr>Arial</vt:lpstr>
      <vt:lpstr>Calibri</vt:lpstr>
      <vt:lpstr>Calibri Light</vt:lpstr>
      <vt:lpstr>Segoe UI</vt:lpstr>
      <vt:lpstr>Office Theme</vt:lpstr>
      <vt:lpstr>PowerPoint Presentation</vt:lpstr>
      <vt:lpstr>Architecture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18</cp:revision>
  <dcterms:created xsi:type="dcterms:W3CDTF">2021-08-12T21:47:06Z</dcterms:created>
  <dcterms:modified xsi:type="dcterms:W3CDTF">2021-10-11T21:31:24Z</dcterms:modified>
</cp:coreProperties>
</file>