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2" r:id="rId2"/>
  </p:sldMasterIdLst>
  <p:notesMasterIdLst>
    <p:notesMasterId r:id="rId4"/>
  </p:notesMasterIdLst>
  <p:sldIdLst>
    <p:sldId id="545" r:id="rId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E059F9E-C46A-B547-B2F2-24DE96B4FEB2}">
          <p14:sldIdLst>
            <p14:sldId id="545"/>
          </p14:sldIdLst>
        </p14:section>
      </p14:sectionLst>
    </p:ext>
    <p:ext uri="{EFAFB233-063F-42B5-8137-9DF3F51BA10A}">
      <p15:sldGuideLst xmlns:p15="http://schemas.microsoft.com/office/powerpoint/2012/main">
        <p15:guide id="2" pos="168" userDrawn="1">
          <p15:clr>
            <a:srgbClr val="A4A3A4"/>
          </p15:clr>
        </p15:guide>
        <p15:guide id="6" orient="horz" pos="420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20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62C1"/>
    <a:srgbClr val="FF5151"/>
    <a:srgbClr val="FF0000"/>
    <a:srgbClr val="693BC5"/>
    <a:srgbClr val="161E2D"/>
    <a:srgbClr val="3F8624"/>
    <a:srgbClr val="BF0816"/>
    <a:srgbClr val="4D27AA"/>
    <a:srgbClr val="BE1558"/>
    <a:srgbClr val="0073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95"/>
    <p:restoredTop sz="97026"/>
  </p:normalViewPr>
  <p:slideViewPr>
    <p:cSldViewPr snapToGrid="0" snapToObjects="1">
      <p:cViewPr varScale="1">
        <p:scale>
          <a:sx n="110" d="100"/>
          <a:sy n="110" d="100"/>
        </p:scale>
        <p:origin x="846" y="108"/>
      </p:cViewPr>
      <p:guideLst>
        <p:guide pos="168"/>
        <p:guide orient="horz" pos="420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B57746-A217-1840-9D27-1C9B611FF8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BC0457-C9C0-9A46-856C-A75642660D2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0E765C1-43CC-5C46-8694-A6B828DEC430}" type="datetimeFigureOut">
              <a:rPr lang="en-US"/>
              <a:pPr>
                <a:defRPr/>
              </a:pPr>
              <a:t>7/19/2023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73DE939-5167-8149-9C39-EBF3DB40E6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8179A7E-0011-7C47-A00A-3553ADFC2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921AA-9F8D-2644-BA51-99C00524A9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1767E-EE09-594B-90B8-F1B2D1E51C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48E93DF-EC4A-7C45-AB6A-FC63BC432F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1178EA3-F808-FA40-ACC0-1278A8280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80D7CE37-E491-324E-9E5C-EA9CE0B3C94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40941" y="1175657"/>
            <a:ext cx="11710118" cy="472701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1741C3D-6573-D04D-8327-F3FD27013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853CCF-E44A-7A4E-AE6F-EA27A7428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9B592-7AC8-374D-948E-870AD03E23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11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-Services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5D3566-EC15-634D-A5DB-D8659E8B1D53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D8DE337-0B3D-6D43-BEA0-8384F88079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© 2023,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157A59-ACB9-1842-BB99-2CA579ED66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36FC78C-5380-0C4F-B55D-5784A0E39E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15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AEB10B3-8C08-7244-A574-BA85CB778D8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A1846D2-65E7-414B-9D6E-800D82E3AC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© 2023,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8B97EB9-315B-4F45-BD49-D3EA943D5D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4ED66FF-6442-164E-A8B9-9F2B3D5541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812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F7784A-AC38-A14C-8390-9F3D6CB22C2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1F4C99-54C2-9541-8F43-762C964F1301}"/>
              </a:ext>
            </a:extLst>
          </p:cNvPr>
          <p:cNvSpPr/>
          <p:nvPr userDrawn="1"/>
        </p:nvSpPr>
        <p:spPr>
          <a:xfrm>
            <a:off x="98425" y="1009650"/>
            <a:ext cx="11999913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A10370E-4F42-8241-BF9F-E9A72893EDA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/>
              <a:t>Service Icons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12F472C-8CA3-7949-8253-63E2F46D3462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/>
              <a:t>Resource Icons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72AB3EF-8D29-0347-A0F4-5A920F8D6324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FB48715-5720-1948-9EBD-02110C7CC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4EE625E-37C6-1C46-B0B1-4B19B93D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© 2023,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082003-9679-D141-ABE5-82062849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D7BCC1A-A0BB-0640-8965-6C6C1F702B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09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F7784A-AC38-A14C-8390-9F3D6CB22C2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FB48715-5720-1948-9EBD-02110C7CC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4EE625E-37C6-1C46-B0B1-4B19B93D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© 2023,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082003-9679-D141-ABE5-82062849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D7BCC1A-A0BB-0640-8965-6C6C1F702B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69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2051C7E-3900-3D47-BA06-C45A775AC5C5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B0084D"/>
                </a:gs>
                <a:gs pos="100000">
                  <a:srgbClr val="FF4F8B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454FA6E-790E-7C4C-966D-83C8902198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© 2023,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8CC4A03-B62A-784E-AE0D-901EE9D988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65EF509-8B07-CE4D-8A01-886CBEC22F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739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487056-54C9-3C44-8A0E-E8A0308AD2EC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69FAB93-C1F2-A245-90B4-C96C9D1826D2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F0D628E-4994-3E4C-AFDD-4A6F01ABA79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483B396-C225-9E4D-8732-D5FC98F01E48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5DB3A17-29D7-3A45-ACDB-C1245E165449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B0084D"/>
                </a:gs>
                <a:gs pos="100000">
                  <a:srgbClr val="FF4F8B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F12AE10E-078F-804F-9AD5-CDE64C853C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C61EF44-FAE9-DD45-8F96-DC8C5F7E0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© 2023,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89831FF-1E64-7F47-AED1-5435D326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99F3A83-7C5F-024A-ACB0-D8E05C91F3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486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573C5A5-FEA2-6F41-A1B4-E8FDB998D476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C803519-78A0-504A-9275-ACBB41CB38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© 2023,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B95AC00-CDDF-5B4F-9C39-818FE785A7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5C1199C-DD9A-8840-8C40-5C1700A033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97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46AA92-8B71-8343-AF02-BAEECFD8F9E8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66A8FD4-AEDF-F246-ACD7-A4642BCCBDE8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6DB7508-B76E-E744-9C55-928286936635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/>
              <a:t>Storage Classes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7DB5F5-A7AF-224D-AD0A-3017FEAC6807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41A0A26-7D8D-E34A-A375-337900A8134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EE8DD8F-3E33-DE49-A6C4-85510AAE5192}"/>
              </a:ext>
            </a:extLst>
          </p:cNvPr>
          <p:cNvSpPr txBox="1">
            <a:spLocks/>
          </p:cNvSpPr>
          <p:nvPr userDrawn="1"/>
        </p:nvSpPr>
        <p:spPr>
          <a:xfrm>
            <a:off x="241300" y="44196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/>
              <a:t>Resource Icons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C36B39B-C8BB-1E4F-AE97-CCC8E1E1F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© 2023, Amazon Web Services, Inc. or its affiliates. All rights reserved.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9561806-0A51-0845-BCF2-FDBF57EB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1453AD0-C527-4D41-A17C-ACD52DFA39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458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512C27-F57D-C04D-8C2E-2FBCFAEFE9E8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AE0B215-B435-A046-AB52-3AC5CD6CB093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3FCFCA-86E9-6843-BBC5-696B46773C55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0F07F7-0ACA-744C-8676-DDDFF0EDD79A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AB1F7AC-1D02-F24E-80FB-3513723974A8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92AA574-E6C0-5F4A-95E8-AD0E6FAEB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© 2023,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30CD372-3673-1243-8AAB-7892B0C31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91D39C1-0905-434B-8FB1-0EF0C46D91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2720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A13E0-81E6-A84C-8CBC-FD039ACB0210}"/>
              </a:ext>
            </a:extLst>
          </p:cNvPr>
          <p:cNvSpPr/>
          <p:nvPr userDrawn="1"/>
        </p:nvSpPr>
        <p:spPr>
          <a:xfrm>
            <a:off x="88900" y="1009650"/>
            <a:ext cx="11998325" cy="4913313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CC60938-B1D7-7642-B1A2-9236489D4F1E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/>
              <a:t>IoT Resources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942122E-0449-9146-A319-D11DF60C4F51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C2C7E85-0D8D-A349-9C99-2B876764A29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1179090-2BF8-A648-A94F-F65CDE563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© 2023,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1AC4683-0655-824D-984F-6D6F02401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08EC1-FFF0-734F-8CB3-9993368008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93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2" y="1175657"/>
            <a:ext cx="5669528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448A3-D8C1-3340-A6A8-7D6328DF2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530" y="1175657"/>
            <a:ext cx="5669528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76143-AA20-234A-985B-4D352DCBCE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Amazon Web Services, Inc. or its affiliates.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D1084-FA3C-CF4D-985E-A785A9778A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36629C-DB39-B44B-9452-4DC450D43C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743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92D2A8-9BEA-3140-B788-F7EE0BD84F4C}"/>
              </a:ext>
            </a:extLst>
          </p:cNvPr>
          <p:cNvSpPr/>
          <p:nvPr userDrawn="1"/>
        </p:nvSpPr>
        <p:spPr>
          <a:xfrm>
            <a:off x="88900" y="1009650"/>
            <a:ext cx="11998325" cy="4913313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3DE121C-6773-A942-87BC-F4D427316A91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/>
              <a:t>IoT Things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F07151-3D39-D647-9EC4-468CD7515165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758A11D-69A8-0C48-B5B1-2F07EB49825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FA109E5-00EC-0C48-88D5-8DB6E121F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© 2023,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F4ABF7-5F88-5F49-A807-D8EC1B535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A537F3-FCA7-DB4F-9935-02E4F255C3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4965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734F41-1E91-BB44-8DB4-8C7590A467B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80C93F2-B6C0-1548-80B6-873E025ACF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© 2023,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EE66-64AB-3543-9999-FEB04B8031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5DF6061-9DB1-1C49-8AE2-6BB88B0B53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293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F773F9-4F99-D942-BEBB-1593505C68C1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AF5CCA0-0690-374D-8772-DEF02BD7F540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BC98EB3-F74A-FD47-AF5D-6FDD457384E6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EDFC34-7FFC-F543-BA55-50C9C7C48B26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97EA81C-3417-9A44-BB8E-31157C34FEB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62A62E79-E4B4-554D-B049-F72881B22B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EADCE8C-3ABA-AE42-84E7-D609EB1CC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© 2023,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386F79-C61B-D748-960B-1CF6BBC3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2714928-2F33-0441-8A32-6074904A16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481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F41C06-25C4-FE46-A47C-4B60AE628A89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99298-BDCA-EC42-BE59-1F8672E5252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61EB6ED-D795-1747-A446-1C4C0434D810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/>
              <a:t>Instances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8119F-F6F8-D44F-8ABE-419D3545157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257808-C612-7942-9E1F-FF677A089C7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44DCD15-B380-DB4C-8E19-347B4E96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© 2023,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290404-126F-DF47-A1A5-EBA27C6C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FD57328-1C9D-9749-A1E2-0B81063838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5586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F41C06-25C4-FE46-A47C-4B60AE628A89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99298-BDCA-EC42-BE59-1F8672E5252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/>
              <a:t>Service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8119F-F6F8-D44F-8ABE-419D3545157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257808-C612-7942-9E1F-FF677A089C7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44DCD15-B380-DB4C-8E19-347B4E96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© 2023,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290404-126F-DF47-A1A5-EBA27C6C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FD57328-1C9D-9749-A1E2-0B81063838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272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s_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F41C06-25C4-FE46-A47C-4B60AE628A89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99298-BDCA-EC42-BE59-1F8672E5252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61EB6ED-D795-1747-A446-1C4C0434D810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8119F-F6F8-D44F-8ABE-419D3545157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257808-C612-7942-9E1F-FF677A089C7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44DCD15-B380-DB4C-8E19-347B4E96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© 2023,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290404-126F-DF47-A1A5-EBA27C6C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FD57328-1C9D-9749-A1E2-0B81063838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E489E1A-1BF1-F242-86E2-9807F29A1BEB}"/>
              </a:ext>
            </a:extLst>
          </p:cNvPr>
          <p:cNvSpPr txBox="1">
            <a:spLocks/>
          </p:cNvSpPr>
          <p:nvPr userDrawn="1"/>
        </p:nvSpPr>
        <p:spPr>
          <a:xfrm>
            <a:off x="241300" y="4049487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/>
              <a:t>Instances</a:t>
            </a:r>
          </a:p>
        </p:txBody>
      </p:sp>
    </p:spTree>
    <p:extLst>
      <p:ext uri="{BB962C8B-B14F-4D97-AF65-F5344CB8AC3E}">
        <p14:creationId xmlns:p14="http://schemas.microsoft.com/office/powerpoint/2010/main" val="5475683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830441-BCA4-7845-BC42-2CFD006BD506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D1C4367-4151-334E-8948-D3D5108917A1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C4B04B2-C31D-D746-8BC0-1E691BFDC0C9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/>
              <a:t>Instances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4C16EB-FA29-E443-AD51-B6FFB0E81550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35DB79A-F452-6940-9DCA-FEA83968B82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0AF621C-45E3-0E42-8926-238993FA7FF9}"/>
              </a:ext>
            </a:extLst>
          </p:cNvPr>
          <p:cNvSpPr txBox="1">
            <a:spLocks/>
          </p:cNvSpPr>
          <p:nvPr userDrawn="1"/>
        </p:nvSpPr>
        <p:spPr>
          <a:xfrm>
            <a:off x="4373563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/>
              <a:t>Resource Icons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51C6C8-FD7A-0243-9615-7FBD350BBBC2}"/>
              </a:ext>
            </a:extLst>
          </p:cNvPr>
          <p:cNvCxnSpPr>
            <a:cxnSpLocks/>
          </p:cNvCxnSpPr>
          <p:nvPr userDrawn="1"/>
        </p:nvCxnSpPr>
        <p:spPr>
          <a:xfrm>
            <a:off x="4238625" y="1009650"/>
            <a:ext cx="0" cy="155733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1A6672-62F3-DB4D-9C6B-AFFAF2D92B6B}"/>
              </a:ext>
            </a:extLst>
          </p:cNvPr>
          <p:cNvCxnSpPr>
            <a:cxnSpLocks/>
          </p:cNvCxnSpPr>
          <p:nvPr userDrawn="1"/>
        </p:nvCxnSpPr>
        <p:spPr>
          <a:xfrm>
            <a:off x="6249988" y="1009650"/>
            <a:ext cx="0" cy="155733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2DEE79C-B149-3C46-AB26-DFEFDBA9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© 2023, Amazon Web Services, Inc. or its affiliates. All rights reserved.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BE60530-CFB3-634D-A8F4-17F4D6E69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67788FC-795C-C24D-8408-2E6486DBDD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863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87C9EBA-6CEA-D94E-918D-9DD6990AE6A3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08D557B-A3FE-2945-B68A-1480F048C0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© 2023,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2A7EDCE-D77D-1144-B1A2-C2B488232F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D892955-F219-FF47-A3BD-53862D98EF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8511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E300FE-0BEC-454E-9226-4BF426763D48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C2F67B6-6C8E-C641-86AA-C2F4428DDFA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BBDD403-20C7-4B41-9D7D-4F367D174F23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71A8823-AC99-5D48-BD49-9E36441E3815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B803129-AEB7-3747-880F-67B9DA5EADC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734B9127-FC3D-9845-AB17-D6D8304C65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080959F-4D89-D246-A614-5BFD0B347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© 2023,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A329EC9-9C15-2D48-8B8F-7821AFFE6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023703A-434C-7646-A197-6D78904942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1814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9CC7A7B-72BF-2148-B160-EA5B32411469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12AE20C-635D-E14A-A372-4E3602D71A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© 2023,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97D0A2D-64F5-4A4D-8007-39B104892D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F79F879-2CC0-064B-A28D-7FB9602B6D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24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2" y="2273592"/>
            <a:ext cx="5669528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448A3-D8C1-3340-A6A8-7D6328DF2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530" y="2273592"/>
            <a:ext cx="5669528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245D864-C914-0941-B538-011AA5B9A179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40942" y="1149398"/>
            <a:ext cx="11710116" cy="9842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48FFCDB-B2D0-184B-A70A-C0978A88FD8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Amazon Web Services, Inc. or its affiliates. All rights reserved.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A8E6E56-AFB9-4C44-89C0-AC217910537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760CDD-B3D5-E348-BF72-7770344457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167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0783BA-5DA2-994D-A7B2-8BDAECAFA190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9EAF9B0-BE56-6748-B94F-D6A648A817D0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90A3CE-0CBA-E54C-B9E6-033E9469194E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471B9F-0CD6-C044-9881-BAE1BF200229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A737E2-E92D-E84A-8C9E-5B00074EEFC1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C0BEE6B-6661-1E4E-AB44-731287CB8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© 2023,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4732D5F-9178-8347-B692-27B81801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AD092F9-1B6F-C846-8525-4CF91EB426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58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68BC1B-296F-5148-86CC-831AA7621E8E}"/>
              </a:ext>
            </a:extLst>
          </p:cNvPr>
          <p:cNvSpPr/>
          <p:nvPr userDrawn="1"/>
        </p:nvSpPr>
        <p:spPr>
          <a:xfrm>
            <a:off x="88900" y="1009650"/>
            <a:ext cx="11998325" cy="4913313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C40F516-D969-6E4E-BF93-CCA70344A631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/>
              <a:t>Resource Icons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FF49B2-D892-0D45-AB42-3AAD67C3E792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0370AE6-5FDC-E344-AF35-B06C2A21DEA6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DF65988-7E19-7E49-94B6-68139954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© 2023,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702A8B3-73DF-014A-B78C-6B03CCD17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FDEDA11-3C76-0B41-ADFF-67A693FE0A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8044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FBE0FF0-DD9B-4D4C-8D49-958F9D7B538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067F68"/>
                </a:gs>
                <a:gs pos="100000">
                  <a:srgbClr val="16BF9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EC5D109-88C0-0248-97EC-13091E9BE5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© 2023,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FA6B858-707F-624C-A6C3-3725545FBD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B30A882-BD2A-3B42-A8A9-09F37FAE5F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12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2F0230-E8CE-DC44-BE47-8907F62C997D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08B11CB-640D-E043-BAF5-A0C13F493AD5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B3AE031-14EA-8D40-9418-E068CFCCEE63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C3153ED-10FE-2541-95D5-3FFD37931226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014E3DB-720E-E740-82E3-A1F043489F17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067F68"/>
                </a:gs>
                <a:gs pos="100000">
                  <a:srgbClr val="16BF9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F1ACC603-6326-454F-8DB6-8BB023F9A0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14F1D38-6199-4049-AD57-7C8780C33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© 2023,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939A7DC-F345-8942-A0FA-05AA6E735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CF9B9E1-2A2B-0B4F-8AE1-EDAC513736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49680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8054E3-407D-A945-A989-C467761F4CAA}"/>
              </a:ext>
            </a:extLst>
          </p:cNvPr>
          <p:cNvCxnSpPr>
            <a:cxnSpLocks/>
          </p:cNvCxnSpPr>
          <p:nvPr userDrawn="1"/>
        </p:nvCxnSpPr>
        <p:spPr>
          <a:xfrm>
            <a:off x="317500" y="4429125"/>
            <a:ext cx="623888" cy="0"/>
          </a:xfrm>
          <a:prstGeom prst="straightConnector1">
            <a:avLst/>
          </a:prstGeom>
          <a:ln w="25400" cap="sq">
            <a:solidFill>
              <a:srgbClr val="FF9900"/>
            </a:solidFill>
            <a:miter lim="800000"/>
            <a:tailEnd type="arrow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176" y="1472540"/>
            <a:ext cx="9650116" cy="2595563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A6CFD-C467-C34F-84AB-0F24ADA4B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550" y="4289067"/>
            <a:ext cx="8827042" cy="37981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A56CC-D6BC-4144-9E21-B2E281EF13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© 2023, Amazon Web Services, Inc. or its affiliates.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A8925-7841-9946-AC16-5C8989B68B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058FD55-336A-5A48-A65B-1A6E542D60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3973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B6CFDB4-BF0F-1547-857E-0CCD3E9EB72F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207C19A-10F2-DC4C-A114-BD06DDA4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5D0C80C-70EB-F045-A185-EC4DF4892D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© 2023,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146D00-8894-F344-AC9F-B050399C8C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5A1B3F3-60E0-6745-9FE6-9C4771689A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635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4341D3-C5F2-B347-979A-C1C1EFA17719}"/>
              </a:ext>
            </a:extLst>
          </p:cNvPr>
          <p:cNvSpPr/>
          <p:nvPr userDrawn="1"/>
        </p:nvSpPr>
        <p:spPr>
          <a:xfrm>
            <a:off x="0" y="1009650"/>
            <a:ext cx="12192000" cy="1557338"/>
          </a:xfrm>
          <a:prstGeom prst="rect">
            <a:avLst/>
          </a:prstGeom>
          <a:solidFill>
            <a:srgbClr val="23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EFA3356-BA6E-174A-8B96-E2F528274AEA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>
                <a:solidFill>
                  <a:schemeClr val="bg1"/>
                </a:solidFill>
              </a:rPr>
              <a:t>General Services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AF037FC-94E4-3441-8343-5589F9BD92F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E148241-A694-C242-A0DF-FFF3D553B5C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EBD4A5C-EB82-9047-982F-EF05C5333DB1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7E2AA1-D28E-9D46-A6F6-00A2AED5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0CF80B5E-C510-0141-968B-86F24570A5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35FB17E-2688-4B43-8872-969B0783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© 2023, Amazon Web Services, Inc. or its affiliates. All rights reserved.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811E03E-DF71-2846-8EA0-0A87029C9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ECCE4F8-15EC-D046-B42F-5C756A89C5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48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hree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3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B9F079-07D6-E944-8B84-A221C329825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94802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A18462-CDE2-4F4B-A61B-CD6DACFCAE0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26793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ED85091-90EE-B541-AE9F-FB0EB0E0F4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Amazon Web Services, Inc. or its affiliates. All rights reserved.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3690C6-D7A1-5047-8A9F-2AC81399EEE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52B835-43D6-F94A-8401-3FEC4A18EE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3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ub-three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3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B9F079-07D6-E944-8B84-A221C329825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94802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A18462-CDE2-4F4B-A61B-CD6DACFCAE0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26793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075C3DB-0EE3-BA43-8B55-7C47D3172461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40942" y="1149398"/>
            <a:ext cx="11710116" cy="9842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F313970-EA94-F74E-B909-52184BCE8DA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4F9F29E-27F2-B04A-A131-CE776307562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DA37B-B9A9-8947-B9C5-A7183EC37F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12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45274BF-3829-D24D-BB45-67B2DEED76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Amazon Web Services, Inc. or its affiliates. All rights reserved.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6AD46A9-9581-D540-AA79-345601FA5D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B7CDC3-FDDA-584B-8A00-88B0260C02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43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C301F95D-465F-2945-9E09-3DB85C63C1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Amazon Web Services, Inc. or its affiliates. All rights reserved.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CDA7B2F-E81E-4A44-9F5F-A7AFF9D700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36E29F-FFC1-2C49-8243-4EDCBA2AC9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7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Squ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61DB949-1463-2A4C-B301-63F1602C50E3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CAC41FC-8492-FD42-A45A-1DF0B10E10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© 2023,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96A122A-D83B-6B4B-9C9F-4A4D8480E2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09C12A2-65EF-FD4D-A54C-5FC8D1359E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-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8DBF48-0EFD-7E4F-AAF0-AB1C4877B680}"/>
              </a:ext>
            </a:extLst>
          </p:cNvPr>
          <p:cNvSpPr/>
          <p:nvPr userDrawn="1"/>
        </p:nvSpPr>
        <p:spPr>
          <a:xfrm>
            <a:off x="0" y="1009650"/>
            <a:ext cx="12192000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1388B4C-0BAF-3342-B4C4-F8F3835171BA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/>
              <a:t>General Services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589A14A-BBCF-BC41-8E4A-D55A4B8E1B3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3BDA1A-1CBB-8E43-A453-55D625CBA08B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DE7E60F-0E8F-E845-A30E-6D51DFDCF24C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6F1EA21-81DA-5A4B-9469-25634A5307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51A346F-D391-644D-B9B5-43708DD84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© 2023,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2133C68-E859-C34E-BFD3-94DFBAD88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5BCD9E6-DD9F-CF4C-A723-FB790C21F7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9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011C473C-44BA-054B-B271-D3751D073C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365125"/>
            <a:ext cx="117094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8604AFDB-588D-E24E-89EC-AD90383CE4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1300" y="1176338"/>
            <a:ext cx="11709400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19088-B55D-A741-B8EF-198428D1B8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76DA806-159D-F049-A422-2847A28E70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814" r:id="rId13"/>
    <p:sldLayoutId id="2147483792" r:id="rId14"/>
    <p:sldLayoutId id="2147483793" r:id="rId15"/>
    <p:sldLayoutId id="2147483794" r:id="rId16"/>
    <p:sldLayoutId id="2147483795" r:id="rId17"/>
    <p:sldLayoutId id="2147483796" r:id="rId18"/>
    <p:sldLayoutId id="2147483797" r:id="rId19"/>
    <p:sldLayoutId id="2147483798" r:id="rId20"/>
    <p:sldLayoutId id="2147483799" r:id="rId21"/>
    <p:sldLayoutId id="2147483800" r:id="rId22"/>
    <p:sldLayoutId id="2147483801" r:id="rId23"/>
    <p:sldLayoutId id="2147483815" r:id="rId24"/>
    <p:sldLayoutId id="2147483813" r:id="rId25"/>
    <p:sldLayoutId id="2147483802" r:id="rId26"/>
    <p:sldLayoutId id="2147483803" r:id="rId27"/>
    <p:sldLayoutId id="2147483804" r:id="rId28"/>
    <p:sldLayoutId id="2147483805" r:id="rId29"/>
    <p:sldLayoutId id="2147483806" r:id="rId30"/>
    <p:sldLayoutId id="2147483807" r:id="rId31"/>
    <p:sldLayoutId id="2147483808" r:id="rId32"/>
    <p:sldLayoutId id="2147483809" r:id="rId33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rgbClr val="161E2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2400"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2000"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600"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1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Placeholder 1">
            <a:extLst>
              <a:ext uri="{FF2B5EF4-FFF2-40B4-BE49-F238E27FC236}">
                <a16:creationId xmlns:a16="http://schemas.microsoft.com/office/drawing/2014/main" id="{B1A3942D-1AFD-6643-9EF9-A7EDC1B614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365125"/>
            <a:ext cx="117094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2771" name="Text Placeholder 2">
            <a:extLst>
              <a:ext uri="{FF2B5EF4-FFF2-40B4-BE49-F238E27FC236}">
                <a16:creationId xmlns:a16="http://schemas.microsoft.com/office/drawing/2014/main" id="{F18769AE-E149-8245-9CDD-EFE62AC778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1300" y="1176338"/>
            <a:ext cx="11709400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pic>
        <p:nvPicPr>
          <p:cNvPr id="32772" name="Picture 9">
            <a:extLst>
              <a:ext uri="{FF2B5EF4-FFF2-40B4-BE49-F238E27FC236}">
                <a16:creationId xmlns:a16="http://schemas.microsoft.com/office/drawing/2014/main" id="{5D7ED5E0-45B4-E34D-9338-E67C4E384D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6235700"/>
            <a:ext cx="5857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D8E3F11-A3CF-3541-AB3B-A9598B489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1736118-7C22-AC4B-89A0-1C2A0C6817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659FC0-6F4E-4743-AB20-9E5DB79D9BB3}"/>
              </a:ext>
            </a:extLst>
          </p:cNvPr>
          <p:cNvCxnSpPr>
            <a:cxnSpLocks/>
          </p:cNvCxnSpPr>
          <p:nvPr userDrawn="1"/>
        </p:nvCxnSpPr>
        <p:spPr>
          <a:xfrm>
            <a:off x="280988" y="6070600"/>
            <a:ext cx="11669712" cy="0"/>
          </a:xfrm>
          <a:prstGeom prst="line">
            <a:avLst/>
          </a:prstGeom>
          <a:ln w="28575">
            <a:solidFill>
              <a:srgbClr val="272F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649ED-92BB-804A-A4D2-48960466F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4275" y="6229350"/>
            <a:ext cx="5729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© 2023, Amazon Web Services, Inc. or its affiliates.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6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jp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F4CC546-279A-A2BA-A724-94A1B4C29C6B}"/>
              </a:ext>
            </a:extLst>
          </p:cNvPr>
          <p:cNvGrpSpPr/>
          <p:nvPr/>
        </p:nvGrpSpPr>
        <p:grpSpPr>
          <a:xfrm>
            <a:off x="890117" y="3629230"/>
            <a:ext cx="625364" cy="628533"/>
            <a:chOff x="757877" y="2777960"/>
            <a:chExt cx="625364" cy="62853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64621F7-E8EE-22A9-8B3F-2A01C02664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2434" y="2777960"/>
              <a:ext cx="476250" cy="47625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63F5F1D-CC31-88AD-27C8-B52E9B2E2A92}"/>
                </a:ext>
              </a:extLst>
            </p:cNvPr>
            <p:cNvSpPr txBox="1"/>
            <p:nvPr/>
          </p:nvSpPr>
          <p:spPr>
            <a:xfrm>
              <a:off x="757877" y="3160272"/>
              <a:ext cx="6253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hangingPunct="1"/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E8D0DB59-F31B-E120-049E-168ADDF05839}"/>
              </a:ext>
            </a:extLst>
          </p:cNvPr>
          <p:cNvGrpSpPr/>
          <p:nvPr/>
        </p:nvGrpSpPr>
        <p:grpSpPr>
          <a:xfrm>
            <a:off x="757877" y="2777960"/>
            <a:ext cx="625364" cy="628533"/>
            <a:chOff x="757877" y="2777960"/>
            <a:chExt cx="625364" cy="628533"/>
          </a:xfrm>
        </p:grpSpPr>
        <p:pic>
          <p:nvPicPr>
            <p:cNvPr id="134" name="Picture 133">
              <a:extLst>
                <a:ext uri="{FF2B5EF4-FFF2-40B4-BE49-F238E27FC236}">
                  <a16:creationId xmlns:a16="http://schemas.microsoft.com/office/drawing/2014/main" id="{401AFD6B-B404-6248-F4F2-77A4CB1C32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2434" y="2777960"/>
              <a:ext cx="476250" cy="476250"/>
            </a:xfrm>
            <a:prstGeom prst="rect">
              <a:avLst/>
            </a:prstGeom>
          </p:spPr>
        </p:pic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292481A0-95E9-80B3-3805-A0394C046F0C}"/>
                </a:ext>
              </a:extLst>
            </p:cNvPr>
            <p:cNvSpPr txBox="1"/>
            <p:nvPr/>
          </p:nvSpPr>
          <p:spPr>
            <a:xfrm>
              <a:off x="757877" y="3160272"/>
              <a:ext cx="6253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Apps</a:t>
              </a:r>
            </a:p>
          </p:txBody>
        </p:sp>
      </p:grpSp>
      <p:cxnSp>
        <p:nvCxnSpPr>
          <p:cNvPr id="212" name="Elbow Connector 162">
            <a:extLst>
              <a:ext uri="{FF2B5EF4-FFF2-40B4-BE49-F238E27FC236}">
                <a16:creationId xmlns:a16="http://schemas.microsoft.com/office/drawing/2014/main" id="{D1EB6ED4-55F0-48E9-5C1E-1F4D886677D9}"/>
              </a:ext>
            </a:extLst>
          </p:cNvPr>
          <p:cNvCxnSpPr>
            <a:cxnSpLocks/>
          </p:cNvCxnSpPr>
          <p:nvPr/>
        </p:nvCxnSpPr>
        <p:spPr>
          <a:xfrm flipV="1">
            <a:off x="5134815" y="3746923"/>
            <a:ext cx="1467725" cy="253099"/>
          </a:xfrm>
          <a:prstGeom prst="bentConnector3">
            <a:avLst>
              <a:gd name="adj1" fmla="val 15821"/>
            </a:avLst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36A23-37F7-103D-1602-FC64AE2834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B7CDC3-FDDA-584B-8A00-88B0260C022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CA1AB9-8C62-4B43-EE80-F66A144AD290}"/>
              </a:ext>
            </a:extLst>
          </p:cNvPr>
          <p:cNvSpPr/>
          <p:nvPr/>
        </p:nvSpPr>
        <p:spPr>
          <a:xfrm>
            <a:off x="1627992" y="323274"/>
            <a:ext cx="9472802" cy="49651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70D6561-124D-9090-9B10-E3648714E2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623653" y="329312"/>
            <a:ext cx="381000" cy="381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6A1007-9732-A26E-B778-F56660903035}"/>
              </a:ext>
            </a:extLst>
          </p:cNvPr>
          <p:cNvSpPr txBox="1"/>
          <p:nvPr/>
        </p:nvSpPr>
        <p:spPr>
          <a:xfrm>
            <a:off x="2693384" y="1102658"/>
            <a:ext cx="12553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ECS Cluster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FD46B1-9C3B-735B-82DB-20603AFE30FB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2373486" y="1095796"/>
            <a:ext cx="320040" cy="32004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7DDF42D-48F4-EFE1-E13B-92BA01D6FB08}"/>
              </a:ext>
            </a:extLst>
          </p:cNvPr>
          <p:cNvSpPr/>
          <p:nvPr/>
        </p:nvSpPr>
        <p:spPr>
          <a:xfrm>
            <a:off x="2373486" y="1093492"/>
            <a:ext cx="8212182" cy="1806871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algn="ctr" eaLnBrk="1" hangingPunct="1"/>
            <a:endParaRPr lang="en-US" sz="10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D834C5-8583-F397-E8E4-97430438AA8F}"/>
              </a:ext>
            </a:extLst>
          </p:cNvPr>
          <p:cNvSpPr txBox="1"/>
          <p:nvPr/>
        </p:nvSpPr>
        <p:spPr>
          <a:xfrm>
            <a:off x="2418794" y="724172"/>
            <a:ext cx="11269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Fargate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0698EB5-A87C-D0F8-791A-9F4AA1EE79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9961" y="715008"/>
            <a:ext cx="320040" cy="32004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88FACAC-BB1A-F10F-ED23-EC9F98B5FAA0}"/>
              </a:ext>
            </a:extLst>
          </p:cNvPr>
          <p:cNvSpPr/>
          <p:nvPr/>
        </p:nvSpPr>
        <p:spPr>
          <a:xfrm>
            <a:off x="2049961" y="715008"/>
            <a:ext cx="8775440" cy="2227938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algn="ctr" eaLnBrk="1" hangingPunct="1"/>
            <a:endParaRPr lang="en-US" sz="10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F35B182-8E00-656B-146D-41B6D778BE30}"/>
              </a:ext>
            </a:extLst>
          </p:cNvPr>
          <p:cNvGrpSpPr/>
          <p:nvPr/>
        </p:nvGrpSpPr>
        <p:grpSpPr>
          <a:xfrm>
            <a:off x="6608928" y="3395518"/>
            <a:ext cx="1506593" cy="996612"/>
            <a:chOff x="5342703" y="3416654"/>
            <a:chExt cx="1506593" cy="996612"/>
          </a:xfrm>
        </p:grpSpPr>
        <p:pic>
          <p:nvPicPr>
            <p:cNvPr id="23" name="Graphic 26">
              <a:extLst>
                <a:ext uri="{FF2B5EF4-FFF2-40B4-BE49-F238E27FC236}">
                  <a16:creationId xmlns:a16="http://schemas.microsoft.com/office/drawing/2014/main" id="{0BCAAC06-7AD5-C820-CBDA-686187A35D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7314" y="3425585"/>
              <a:ext cx="365760" cy="365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22">
              <a:extLst>
                <a:ext uri="{FF2B5EF4-FFF2-40B4-BE49-F238E27FC236}">
                  <a16:creationId xmlns:a16="http://schemas.microsoft.com/office/drawing/2014/main" id="{35F1895E-AD4C-B351-3B4E-8C37E64154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2703" y="4121978"/>
              <a:ext cx="150659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Event Queue</a:t>
              </a:r>
            </a:p>
          </p:txBody>
        </p:sp>
        <p:pic>
          <p:nvPicPr>
            <p:cNvPr id="25" name="Graphic 29">
              <a:extLst>
                <a:ext uri="{FF2B5EF4-FFF2-40B4-BE49-F238E27FC236}">
                  <a16:creationId xmlns:a16="http://schemas.microsoft.com/office/drawing/2014/main" id="{8F09FE3F-C98D-FFCB-E326-0EDF8FC980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399" y="3736033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B74CCFA-0946-6A21-20AF-DFF4992F7222}"/>
                </a:ext>
              </a:extLst>
            </p:cNvPr>
            <p:cNvSpPr/>
            <p:nvPr/>
          </p:nvSpPr>
          <p:spPr>
            <a:xfrm>
              <a:off x="5354086" y="3417747"/>
              <a:ext cx="1483826" cy="99551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algn="ctr" eaLnBrk="1" hangingPunct="1"/>
              <a:endParaRPr lang="en-US" altLang="en-US" sz="9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CBB6568-EE7A-FB4F-9CC0-23D6C54692F4}"/>
                </a:ext>
              </a:extLst>
            </p:cNvPr>
            <p:cNvSpPr txBox="1"/>
            <p:nvPr/>
          </p:nvSpPr>
          <p:spPr>
            <a:xfrm>
              <a:off x="5717019" y="3416654"/>
              <a:ext cx="112699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Amazon Simple Queue Service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5891D29-0740-0E65-3D97-5A81E68AE20B}"/>
              </a:ext>
            </a:extLst>
          </p:cNvPr>
          <p:cNvGrpSpPr/>
          <p:nvPr/>
        </p:nvGrpSpPr>
        <p:grpSpPr>
          <a:xfrm>
            <a:off x="4213273" y="3321185"/>
            <a:ext cx="2261054" cy="1106424"/>
            <a:chOff x="5124659" y="4511519"/>
            <a:chExt cx="2261054" cy="1106424"/>
          </a:xfrm>
        </p:grpSpPr>
        <p:sp>
          <p:nvSpPr>
            <p:cNvPr id="35" name="TextBox 25">
              <a:extLst>
                <a:ext uri="{FF2B5EF4-FFF2-40B4-BE49-F238E27FC236}">
                  <a16:creationId xmlns:a16="http://schemas.microsoft.com/office/drawing/2014/main" id="{5B0A1832-168B-272C-B64F-BACEC31C75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4659" y="5356524"/>
              <a:ext cx="1385885" cy="2308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All Create Events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8F55912-24E2-45FC-D116-3C52881346F5}"/>
                </a:ext>
              </a:extLst>
            </p:cNvPr>
            <p:cNvSpPr/>
            <p:nvPr/>
          </p:nvSpPr>
          <p:spPr>
            <a:xfrm>
              <a:off x="5354085" y="4511519"/>
              <a:ext cx="1739221" cy="11064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algn="ctr" eaLnBrk="1" hangingPunct="1"/>
              <a:endParaRPr lang="en-US" altLang="en-US" sz="9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TextBox 25">
              <a:extLst>
                <a:ext uri="{FF2B5EF4-FFF2-40B4-BE49-F238E27FC236}">
                  <a16:creationId xmlns:a16="http://schemas.microsoft.com/office/drawing/2014/main" id="{D9F80E6D-9F13-B5C0-07E1-A5E00887CD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99828" y="5356524"/>
              <a:ext cx="1385885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Notifications</a:t>
              </a:r>
            </a:p>
          </p:txBody>
        </p:sp>
        <p:pic>
          <p:nvPicPr>
            <p:cNvPr id="31" name="Graphic 17">
              <a:extLst>
                <a:ext uri="{FF2B5EF4-FFF2-40B4-BE49-F238E27FC236}">
                  <a16:creationId xmlns:a16="http://schemas.microsoft.com/office/drawing/2014/main" id="{ED73837C-12BE-5508-6C5A-A02B41A392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4170" y="4936356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Graphic 24">
              <a:extLst>
                <a:ext uri="{FF2B5EF4-FFF2-40B4-BE49-F238E27FC236}">
                  <a16:creationId xmlns:a16="http://schemas.microsoft.com/office/drawing/2014/main" id="{48B77944-C8A6-2D36-E376-F8CC779600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3287" y="4515854"/>
              <a:ext cx="365760" cy="365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E90A158-7EFA-1C03-4B08-F2DDB4872C25}"/>
                </a:ext>
              </a:extLst>
            </p:cNvPr>
            <p:cNvSpPr txBox="1"/>
            <p:nvPr/>
          </p:nvSpPr>
          <p:spPr>
            <a:xfrm>
              <a:off x="5738473" y="4517484"/>
              <a:ext cx="128278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Amazon Simple Notification Service</a:t>
              </a:r>
            </a:p>
          </p:txBody>
        </p:sp>
        <p:pic>
          <p:nvPicPr>
            <p:cNvPr id="36" name="Graphic 17">
              <a:extLst>
                <a:ext uri="{FF2B5EF4-FFF2-40B4-BE49-F238E27FC236}">
                  <a16:creationId xmlns:a16="http://schemas.microsoft.com/office/drawing/2014/main" id="{9AE177B0-2F3A-52C0-6E3F-260A3BA120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9001" y="4936356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8" name="Graphic 10">
            <a:extLst>
              <a:ext uri="{FF2B5EF4-FFF2-40B4-BE49-F238E27FC236}">
                <a16:creationId xmlns:a16="http://schemas.microsoft.com/office/drawing/2014/main" id="{DAFB4444-B967-4A76-C2B9-2B62749D9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996" y="3703459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5126D39B-B32C-30F1-FCA4-9246E3C9CE74}"/>
              </a:ext>
            </a:extLst>
          </p:cNvPr>
          <p:cNvGrpSpPr/>
          <p:nvPr/>
        </p:nvGrpSpPr>
        <p:grpSpPr>
          <a:xfrm>
            <a:off x="772471" y="1977818"/>
            <a:ext cx="625364" cy="618977"/>
            <a:chOff x="171797" y="2222723"/>
            <a:chExt cx="877791" cy="866511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79B4E52-1223-7647-A628-4D88A0D74A74}"/>
                </a:ext>
              </a:extLst>
            </p:cNvPr>
            <p:cNvGrpSpPr/>
            <p:nvPr/>
          </p:nvGrpSpPr>
          <p:grpSpPr>
            <a:xfrm>
              <a:off x="329540" y="2222723"/>
              <a:ext cx="564062" cy="521824"/>
              <a:chOff x="4201761" y="285749"/>
              <a:chExt cx="550496" cy="509277"/>
            </a:xfrm>
            <a:solidFill>
              <a:srgbClr val="242F3D"/>
            </a:solidFill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613364EB-2EDE-1243-9349-0E6186D9D606}"/>
                  </a:ext>
                </a:extLst>
              </p:cNvPr>
              <p:cNvGrpSpPr/>
              <p:nvPr/>
            </p:nvGrpSpPr>
            <p:grpSpPr>
              <a:xfrm>
                <a:off x="4201761" y="285749"/>
                <a:ext cx="550496" cy="393045"/>
                <a:chOff x="4154254" y="155226"/>
                <a:chExt cx="702660" cy="501688"/>
              </a:xfrm>
              <a:grpFill/>
            </p:grpSpPr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E91E326B-F36C-F441-A0D1-47B737DDB88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4154254" y="155226"/>
                  <a:ext cx="350235" cy="501688"/>
                  <a:chOff x="2732" y="1411"/>
                  <a:chExt cx="296" cy="424"/>
                </a:xfrm>
                <a:grpFill/>
              </p:grpSpPr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641F4C38-A14D-114D-AFF9-1FC868688A4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>
                    <a:off x="2791" y="1411"/>
                    <a:ext cx="178" cy="177"/>
                  </a:xfrm>
                  <a:prstGeom prst="ellipse">
                    <a:avLst/>
                  </a:prstGeom>
                  <a:noFill/>
                  <a:ln w="19050" cap="rnd">
                    <a:solidFill>
                      <a:schemeClr val="tx1"/>
                    </a:solidFill>
                    <a:prstDash val="solid"/>
                    <a:round/>
                    <a:headEnd type="none" w="med" len="sm"/>
                    <a:tailEnd/>
                  </a:ln>
                </p:spPr>
                <p:txBody>
                  <a:bodyPr vert="horz" wrap="square" lIns="149216" tIns="74609" rIns="149216" bIns="74609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731520" rtl="0" eaLnBrk="1" latinLnBrk="0" hangingPunct="1">
                      <a:defRPr sz="288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31520" algn="l" defTabSz="731520" rtl="0" eaLnBrk="1" latinLnBrk="0" hangingPunct="1">
                      <a:defRPr sz="288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463040" algn="l" defTabSz="731520" rtl="0" eaLnBrk="1" latinLnBrk="0" hangingPunct="1">
                      <a:defRPr sz="288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2194560" algn="l" defTabSz="731520" rtl="0" eaLnBrk="1" latinLnBrk="0" hangingPunct="1">
                      <a:defRPr sz="288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926080" algn="l" defTabSz="731520" rtl="0" eaLnBrk="1" latinLnBrk="0" hangingPunct="1">
                      <a:defRPr sz="288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3657600" algn="l" defTabSz="731520" rtl="0" eaLnBrk="1" latinLnBrk="0" hangingPunct="1">
                      <a:defRPr sz="288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4389120" algn="l" defTabSz="731520" rtl="0" eaLnBrk="1" latinLnBrk="0" hangingPunct="1">
                      <a:defRPr sz="288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5120640" algn="l" defTabSz="731520" rtl="0" eaLnBrk="1" latinLnBrk="0" hangingPunct="1">
                      <a:defRPr sz="288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5852160" algn="l" defTabSz="731520" rtl="0" eaLnBrk="1" latinLnBrk="0" hangingPunct="1">
                      <a:defRPr sz="288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l" defTabSz="109721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3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mazon Ember" panose="020B0603020204020204" pitchFamily="34" charset="0"/>
                      <a:ea typeface="Amazon Ember" panose="020B0603020204020204" pitchFamily="34" charset="0"/>
                      <a:cs typeface="Amazon Ember" panose="020B0603020204020204" pitchFamily="34" charset="0"/>
                    </a:endParaRPr>
                  </a:p>
                </p:txBody>
              </p:sp>
              <p:sp>
                <p:nvSpPr>
                  <p:cNvPr id="50" name="Freeform 6">
                    <a:extLst>
                      <a:ext uri="{FF2B5EF4-FFF2-40B4-BE49-F238E27FC236}">
                        <a16:creationId xmlns:a16="http://schemas.microsoft.com/office/drawing/2014/main" id="{841A7251-42C0-5148-BCB5-59BE20E9098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white">
                  <a:xfrm>
                    <a:off x="2732" y="1588"/>
                    <a:ext cx="296" cy="247"/>
                  </a:xfrm>
                  <a:custGeom>
                    <a:avLst/>
                    <a:gdLst>
                      <a:gd name="T0" fmla="*/ 0 w 140"/>
                      <a:gd name="T1" fmla="*/ 117 h 117"/>
                      <a:gd name="T2" fmla="*/ 70 w 140"/>
                      <a:gd name="T3" fmla="*/ 0 h 117"/>
                      <a:gd name="T4" fmla="*/ 140 w 140"/>
                      <a:gd name="T5" fmla="*/ 117 h 117"/>
                      <a:gd name="T6" fmla="*/ 0 w 140"/>
                      <a:gd name="T7" fmla="*/ 117 h 1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40" h="117">
                        <a:moveTo>
                          <a:pt x="0" y="117"/>
                        </a:moveTo>
                        <a:cubicBezTo>
                          <a:pt x="0" y="52"/>
                          <a:pt x="31" y="0"/>
                          <a:pt x="70" y="0"/>
                        </a:cubicBezTo>
                        <a:cubicBezTo>
                          <a:pt x="108" y="0"/>
                          <a:pt x="140" y="52"/>
                          <a:pt x="140" y="117"/>
                        </a:cubicBezTo>
                        <a:lnTo>
                          <a:pt x="0" y="117"/>
                        </a:lnTo>
                        <a:close/>
                      </a:path>
                    </a:pathLst>
                  </a:custGeom>
                  <a:noFill/>
                  <a:ln w="19050" cap="rnd">
                    <a:solidFill>
                      <a:schemeClr val="tx1"/>
                    </a:solidFill>
                    <a:prstDash val="solid"/>
                    <a:round/>
                    <a:headEnd type="none" w="med" len="sm"/>
                    <a:tailEnd/>
                  </a:ln>
                </p:spPr>
                <p:txBody>
                  <a:bodyPr vert="horz" wrap="square" lIns="149216" tIns="74609" rIns="149216" bIns="74609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731520" rtl="0" eaLnBrk="1" latinLnBrk="0" hangingPunct="1">
                      <a:defRPr sz="288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31520" algn="l" defTabSz="731520" rtl="0" eaLnBrk="1" latinLnBrk="0" hangingPunct="1">
                      <a:defRPr sz="288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463040" algn="l" defTabSz="731520" rtl="0" eaLnBrk="1" latinLnBrk="0" hangingPunct="1">
                      <a:defRPr sz="288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2194560" algn="l" defTabSz="731520" rtl="0" eaLnBrk="1" latinLnBrk="0" hangingPunct="1">
                      <a:defRPr sz="288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926080" algn="l" defTabSz="731520" rtl="0" eaLnBrk="1" latinLnBrk="0" hangingPunct="1">
                      <a:defRPr sz="288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3657600" algn="l" defTabSz="731520" rtl="0" eaLnBrk="1" latinLnBrk="0" hangingPunct="1">
                      <a:defRPr sz="288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4389120" algn="l" defTabSz="731520" rtl="0" eaLnBrk="1" latinLnBrk="0" hangingPunct="1">
                      <a:defRPr sz="288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5120640" algn="l" defTabSz="731520" rtl="0" eaLnBrk="1" latinLnBrk="0" hangingPunct="1">
                      <a:defRPr sz="288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5852160" algn="l" defTabSz="731520" rtl="0" eaLnBrk="1" latinLnBrk="0" hangingPunct="1">
                      <a:defRPr sz="288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l" defTabSz="109721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3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mazon Ember" panose="020B0603020204020204" pitchFamily="34" charset="0"/>
                      <a:ea typeface="Amazon Ember" panose="020B0603020204020204" pitchFamily="34" charset="0"/>
                      <a:cs typeface="Amazon Ember" panose="020B0603020204020204" pitchFamily="34" charset="0"/>
                    </a:endParaRPr>
                  </a:p>
                </p:txBody>
              </p:sp>
            </p:grpSp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FCAC13FE-D337-9746-A9C8-D29CF5AF2E7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4506679" y="155226"/>
                  <a:ext cx="350235" cy="501688"/>
                  <a:chOff x="2732" y="1411"/>
                  <a:chExt cx="296" cy="424"/>
                </a:xfrm>
                <a:grpFill/>
              </p:grpSpPr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32D5274F-ACAC-A445-B343-9B2B22EAE9D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>
                    <a:off x="2791" y="1411"/>
                    <a:ext cx="178" cy="177"/>
                  </a:xfrm>
                  <a:prstGeom prst="ellipse">
                    <a:avLst/>
                  </a:prstGeom>
                  <a:noFill/>
                  <a:ln w="19050" cap="rnd">
                    <a:solidFill>
                      <a:schemeClr val="tx1"/>
                    </a:solidFill>
                    <a:prstDash val="solid"/>
                    <a:round/>
                    <a:headEnd type="none" w="med" len="sm"/>
                    <a:tailEnd/>
                  </a:ln>
                </p:spPr>
                <p:txBody>
                  <a:bodyPr vert="horz" wrap="square" lIns="149216" tIns="74609" rIns="149216" bIns="74609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731520" rtl="0" eaLnBrk="1" latinLnBrk="0" hangingPunct="1">
                      <a:defRPr sz="288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31520" algn="l" defTabSz="731520" rtl="0" eaLnBrk="1" latinLnBrk="0" hangingPunct="1">
                      <a:defRPr sz="288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463040" algn="l" defTabSz="731520" rtl="0" eaLnBrk="1" latinLnBrk="0" hangingPunct="1">
                      <a:defRPr sz="288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2194560" algn="l" defTabSz="731520" rtl="0" eaLnBrk="1" latinLnBrk="0" hangingPunct="1">
                      <a:defRPr sz="288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926080" algn="l" defTabSz="731520" rtl="0" eaLnBrk="1" latinLnBrk="0" hangingPunct="1">
                      <a:defRPr sz="288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3657600" algn="l" defTabSz="731520" rtl="0" eaLnBrk="1" latinLnBrk="0" hangingPunct="1">
                      <a:defRPr sz="288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4389120" algn="l" defTabSz="731520" rtl="0" eaLnBrk="1" latinLnBrk="0" hangingPunct="1">
                      <a:defRPr sz="288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5120640" algn="l" defTabSz="731520" rtl="0" eaLnBrk="1" latinLnBrk="0" hangingPunct="1">
                      <a:defRPr sz="288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5852160" algn="l" defTabSz="731520" rtl="0" eaLnBrk="1" latinLnBrk="0" hangingPunct="1">
                      <a:defRPr sz="288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l" defTabSz="109721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3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mazon Ember" panose="020B0603020204020204" pitchFamily="34" charset="0"/>
                      <a:ea typeface="Amazon Ember" panose="020B0603020204020204" pitchFamily="34" charset="0"/>
                      <a:cs typeface="Amazon Ember" panose="020B0603020204020204" pitchFamily="34" charset="0"/>
                    </a:endParaRPr>
                  </a:p>
                </p:txBody>
              </p:sp>
              <p:sp>
                <p:nvSpPr>
                  <p:cNvPr id="48" name="Freeform 6">
                    <a:extLst>
                      <a:ext uri="{FF2B5EF4-FFF2-40B4-BE49-F238E27FC236}">
                        <a16:creationId xmlns:a16="http://schemas.microsoft.com/office/drawing/2014/main" id="{967C613B-0621-8F4A-B7ED-72E1B03766B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white">
                  <a:xfrm>
                    <a:off x="2732" y="1588"/>
                    <a:ext cx="296" cy="247"/>
                  </a:xfrm>
                  <a:custGeom>
                    <a:avLst/>
                    <a:gdLst>
                      <a:gd name="T0" fmla="*/ 0 w 140"/>
                      <a:gd name="T1" fmla="*/ 117 h 117"/>
                      <a:gd name="T2" fmla="*/ 70 w 140"/>
                      <a:gd name="T3" fmla="*/ 0 h 117"/>
                      <a:gd name="T4" fmla="*/ 140 w 140"/>
                      <a:gd name="T5" fmla="*/ 117 h 117"/>
                      <a:gd name="T6" fmla="*/ 0 w 140"/>
                      <a:gd name="T7" fmla="*/ 117 h 1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40" h="117">
                        <a:moveTo>
                          <a:pt x="0" y="117"/>
                        </a:moveTo>
                        <a:cubicBezTo>
                          <a:pt x="0" y="52"/>
                          <a:pt x="31" y="0"/>
                          <a:pt x="70" y="0"/>
                        </a:cubicBezTo>
                        <a:cubicBezTo>
                          <a:pt x="108" y="0"/>
                          <a:pt x="140" y="52"/>
                          <a:pt x="140" y="117"/>
                        </a:cubicBezTo>
                        <a:lnTo>
                          <a:pt x="0" y="117"/>
                        </a:lnTo>
                        <a:close/>
                      </a:path>
                    </a:pathLst>
                  </a:custGeom>
                  <a:noFill/>
                  <a:ln w="19050" cap="rnd">
                    <a:solidFill>
                      <a:schemeClr val="tx1"/>
                    </a:solidFill>
                    <a:prstDash val="solid"/>
                    <a:round/>
                    <a:headEnd type="none" w="med" len="sm"/>
                    <a:tailEnd/>
                  </a:ln>
                </p:spPr>
                <p:txBody>
                  <a:bodyPr vert="horz" wrap="square" lIns="149216" tIns="74609" rIns="149216" bIns="74609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731520" rtl="0" eaLnBrk="1" latinLnBrk="0" hangingPunct="1">
                      <a:defRPr sz="288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31520" algn="l" defTabSz="731520" rtl="0" eaLnBrk="1" latinLnBrk="0" hangingPunct="1">
                      <a:defRPr sz="288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463040" algn="l" defTabSz="731520" rtl="0" eaLnBrk="1" latinLnBrk="0" hangingPunct="1">
                      <a:defRPr sz="288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2194560" algn="l" defTabSz="731520" rtl="0" eaLnBrk="1" latinLnBrk="0" hangingPunct="1">
                      <a:defRPr sz="288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926080" algn="l" defTabSz="731520" rtl="0" eaLnBrk="1" latinLnBrk="0" hangingPunct="1">
                      <a:defRPr sz="288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3657600" algn="l" defTabSz="731520" rtl="0" eaLnBrk="1" latinLnBrk="0" hangingPunct="1">
                      <a:defRPr sz="288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4389120" algn="l" defTabSz="731520" rtl="0" eaLnBrk="1" latinLnBrk="0" hangingPunct="1">
                      <a:defRPr sz="288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5120640" algn="l" defTabSz="731520" rtl="0" eaLnBrk="1" latinLnBrk="0" hangingPunct="1">
                      <a:defRPr sz="288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5852160" algn="l" defTabSz="731520" rtl="0" eaLnBrk="1" latinLnBrk="0" hangingPunct="1">
                      <a:defRPr sz="288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l" defTabSz="109721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3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mazon Ember" panose="020B0603020204020204" pitchFamily="34" charset="0"/>
                      <a:ea typeface="Amazon Ember" panose="020B0603020204020204" pitchFamily="34" charset="0"/>
                      <a:cs typeface="Amazon Ember" panose="020B0603020204020204" pitchFamily="34" charset="0"/>
                    </a:endParaRPr>
                  </a:p>
                </p:txBody>
              </p:sp>
            </p:grp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63C42F6F-B349-AC4B-9C2C-7615D81A9B6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301883" y="293338"/>
                <a:ext cx="350234" cy="501688"/>
                <a:chOff x="2732" y="1411"/>
                <a:chExt cx="296" cy="424"/>
              </a:xfrm>
              <a:grpFill/>
            </p:grpSpPr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9D915010-F563-774B-8614-957E871F0E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white">
                <a:xfrm>
                  <a:off x="2791" y="1411"/>
                  <a:ext cx="178" cy="177"/>
                </a:xfrm>
                <a:prstGeom prst="ellipse">
                  <a:avLst/>
                </a:prstGeom>
                <a:solidFill>
                  <a:schemeClr val="bg1"/>
                </a:solidFill>
                <a:ln w="19050" cap="rnd">
                  <a:solidFill>
                    <a:schemeClr val="tx1"/>
                  </a:solidFill>
                  <a:prstDash val="solid"/>
                  <a:round/>
                  <a:headEnd type="none" w="med" len="sm"/>
                  <a:tailEnd/>
                </a:ln>
              </p:spPr>
              <p:txBody>
                <a:bodyPr vert="horz" wrap="square" lIns="149216" tIns="74609" rIns="149216" bIns="74609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731520" rtl="0" eaLnBrk="1" latinLnBrk="0" hangingPunct="1">
                    <a:defRPr sz="288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31520" algn="l" defTabSz="731520" rtl="0" eaLnBrk="1" latinLnBrk="0" hangingPunct="1">
                    <a:defRPr sz="288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463040" algn="l" defTabSz="731520" rtl="0" eaLnBrk="1" latinLnBrk="0" hangingPunct="1">
                    <a:defRPr sz="288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2194560" algn="l" defTabSz="731520" rtl="0" eaLnBrk="1" latinLnBrk="0" hangingPunct="1">
                    <a:defRPr sz="288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926080" algn="l" defTabSz="731520" rtl="0" eaLnBrk="1" latinLnBrk="0" hangingPunct="1">
                    <a:defRPr sz="288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657600" algn="l" defTabSz="731520" rtl="0" eaLnBrk="1" latinLnBrk="0" hangingPunct="1">
                    <a:defRPr sz="288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4389120" algn="l" defTabSz="731520" rtl="0" eaLnBrk="1" latinLnBrk="0" hangingPunct="1">
                    <a:defRPr sz="288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5120640" algn="l" defTabSz="731520" rtl="0" eaLnBrk="1" latinLnBrk="0" hangingPunct="1">
                    <a:defRPr sz="288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5852160" algn="l" defTabSz="731520" rtl="0" eaLnBrk="1" latinLnBrk="0" hangingPunct="1">
                    <a:defRPr sz="288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109721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endParaRPr>
                </a:p>
              </p:txBody>
            </p:sp>
            <p:sp>
              <p:nvSpPr>
                <p:cNvPr id="44" name="Freeform 6">
                  <a:extLst>
                    <a:ext uri="{FF2B5EF4-FFF2-40B4-BE49-F238E27FC236}">
                      <a16:creationId xmlns:a16="http://schemas.microsoft.com/office/drawing/2014/main" id="{30D3C0C6-2C90-DD43-87B6-9E5EB1E3F3EB}"/>
                    </a:ext>
                  </a:extLst>
                </p:cNvPr>
                <p:cNvSpPr>
                  <a:spLocks/>
                </p:cNvSpPr>
                <p:nvPr/>
              </p:nvSpPr>
              <p:spPr bwMode="white">
                <a:xfrm>
                  <a:off x="2732" y="1588"/>
                  <a:ext cx="296" cy="247"/>
                </a:xfrm>
                <a:custGeom>
                  <a:avLst/>
                  <a:gdLst>
                    <a:gd name="T0" fmla="*/ 0 w 140"/>
                    <a:gd name="T1" fmla="*/ 117 h 117"/>
                    <a:gd name="T2" fmla="*/ 70 w 140"/>
                    <a:gd name="T3" fmla="*/ 0 h 117"/>
                    <a:gd name="T4" fmla="*/ 140 w 140"/>
                    <a:gd name="T5" fmla="*/ 117 h 117"/>
                    <a:gd name="T6" fmla="*/ 0 w 140"/>
                    <a:gd name="T7" fmla="*/ 117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0" h="117">
                      <a:moveTo>
                        <a:pt x="0" y="117"/>
                      </a:moveTo>
                      <a:cubicBezTo>
                        <a:pt x="0" y="52"/>
                        <a:pt x="31" y="0"/>
                        <a:pt x="70" y="0"/>
                      </a:cubicBezTo>
                      <a:cubicBezTo>
                        <a:pt x="108" y="0"/>
                        <a:pt x="140" y="52"/>
                        <a:pt x="140" y="117"/>
                      </a:cubicBezTo>
                      <a:lnTo>
                        <a:pt x="0" y="11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9050" cap="rnd">
                  <a:solidFill>
                    <a:schemeClr val="tx1"/>
                  </a:solidFill>
                  <a:prstDash val="solid"/>
                  <a:round/>
                  <a:headEnd type="none" w="med" len="sm"/>
                  <a:tailEnd/>
                </a:ln>
              </p:spPr>
              <p:txBody>
                <a:bodyPr vert="horz" wrap="square" lIns="149216" tIns="74609" rIns="149216" bIns="74609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731520" rtl="0" eaLnBrk="1" latinLnBrk="0" hangingPunct="1">
                    <a:defRPr sz="288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31520" algn="l" defTabSz="731520" rtl="0" eaLnBrk="1" latinLnBrk="0" hangingPunct="1">
                    <a:defRPr sz="288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463040" algn="l" defTabSz="731520" rtl="0" eaLnBrk="1" latinLnBrk="0" hangingPunct="1">
                    <a:defRPr sz="288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2194560" algn="l" defTabSz="731520" rtl="0" eaLnBrk="1" latinLnBrk="0" hangingPunct="1">
                    <a:defRPr sz="288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926080" algn="l" defTabSz="731520" rtl="0" eaLnBrk="1" latinLnBrk="0" hangingPunct="1">
                    <a:defRPr sz="288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657600" algn="l" defTabSz="731520" rtl="0" eaLnBrk="1" latinLnBrk="0" hangingPunct="1">
                    <a:defRPr sz="288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4389120" algn="l" defTabSz="731520" rtl="0" eaLnBrk="1" latinLnBrk="0" hangingPunct="1">
                    <a:defRPr sz="288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5120640" algn="l" defTabSz="731520" rtl="0" eaLnBrk="1" latinLnBrk="0" hangingPunct="1">
                    <a:defRPr sz="288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5852160" algn="l" defTabSz="731520" rtl="0" eaLnBrk="1" latinLnBrk="0" hangingPunct="1">
                    <a:defRPr sz="288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109721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endParaRPr>
                </a:p>
              </p:txBody>
            </p:sp>
          </p:grp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31AAD10-ECCC-C2B2-A4D0-A7601ED1FC36}"/>
                </a:ext>
              </a:extLst>
            </p:cNvPr>
            <p:cNvSpPr txBox="1"/>
            <p:nvPr/>
          </p:nvSpPr>
          <p:spPr>
            <a:xfrm>
              <a:off x="171797" y="2744547"/>
              <a:ext cx="877791" cy="344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Admins</a:t>
              </a:r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2611CA83-B1C7-7785-57BD-4DB96DE3CB92}"/>
              </a:ext>
            </a:extLst>
          </p:cNvPr>
          <p:cNvSpPr/>
          <p:nvPr/>
        </p:nvSpPr>
        <p:spPr>
          <a:xfrm>
            <a:off x="2695540" y="1445190"/>
            <a:ext cx="1610502" cy="13323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35E7022-91AA-280A-5AFA-0A928E4B4666}"/>
              </a:ext>
            </a:extLst>
          </p:cNvPr>
          <p:cNvSpPr txBox="1"/>
          <p:nvPr/>
        </p:nvSpPr>
        <p:spPr>
          <a:xfrm>
            <a:off x="2927508" y="1448360"/>
            <a:ext cx="1368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 Storage Security Console Service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C0458B99-6047-4C25-AEB8-6FAC67A90B39}"/>
              </a:ext>
            </a:extLst>
          </p:cNvPr>
          <p:cNvGrpSpPr/>
          <p:nvPr/>
        </p:nvGrpSpPr>
        <p:grpSpPr>
          <a:xfrm>
            <a:off x="8589412" y="4263133"/>
            <a:ext cx="1354759" cy="858856"/>
            <a:chOff x="8067914" y="4551119"/>
            <a:chExt cx="1354759" cy="858856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9E0C3F1C-8768-9140-6242-5C9492667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425253" y="4551119"/>
              <a:ext cx="640080" cy="640080"/>
            </a:xfrm>
            <a:prstGeom prst="rect">
              <a:avLst/>
            </a:prstGeom>
          </p:spPr>
        </p:pic>
        <p:sp>
          <p:nvSpPr>
            <p:cNvPr id="76" name="TextBox 22">
              <a:extLst>
                <a:ext uri="{FF2B5EF4-FFF2-40B4-BE49-F238E27FC236}">
                  <a16:creationId xmlns:a16="http://schemas.microsoft.com/office/drawing/2014/main" id="{7360B47B-AB79-54B7-3956-BC22E02436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7914" y="5179143"/>
              <a:ext cx="1354759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CloudWatch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18CDD34-C857-76CF-2E8F-837F96A9131A}"/>
              </a:ext>
            </a:extLst>
          </p:cNvPr>
          <p:cNvGrpSpPr/>
          <p:nvPr/>
        </p:nvGrpSpPr>
        <p:grpSpPr>
          <a:xfrm>
            <a:off x="8589412" y="3259304"/>
            <a:ext cx="1354759" cy="890148"/>
            <a:chOff x="7802197" y="3533213"/>
            <a:chExt cx="1354759" cy="890148"/>
          </a:xfrm>
        </p:grpSpPr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BB01C71B-20A2-89F5-E3D1-BC8DC7E29D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158285" y="3533213"/>
              <a:ext cx="642582" cy="642582"/>
            </a:xfrm>
            <a:prstGeom prst="rect">
              <a:avLst/>
            </a:prstGeom>
          </p:spPr>
        </p:pic>
        <p:sp>
          <p:nvSpPr>
            <p:cNvPr id="77" name="TextBox 22">
              <a:extLst>
                <a:ext uri="{FF2B5EF4-FFF2-40B4-BE49-F238E27FC236}">
                  <a16:creationId xmlns:a16="http://schemas.microsoft.com/office/drawing/2014/main" id="{3DAE62C2-5738-6EAA-6441-B72140FC93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02197" y="4192529"/>
              <a:ext cx="1354759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DynamoDB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A58EE0C-5EAD-B7F5-784F-3AEE02FBC24E}"/>
              </a:ext>
            </a:extLst>
          </p:cNvPr>
          <p:cNvGrpSpPr/>
          <p:nvPr/>
        </p:nvGrpSpPr>
        <p:grpSpPr>
          <a:xfrm>
            <a:off x="9829392" y="3521648"/>
            <a:ext cx="1354759" cy="876474"/>
            <a:chOff x="9255017" y="3924594"/>
            <a:chExt cx="1354759" cy="876474"/>
          </a:xfrm>
        </p:grpSpPr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3F921B67-1A28-81CC-706C-2BCFE4E9A6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612356" y="3924594"/>
              <a:ext cx="640080" cy="640080"/>
            </a:xfrm>
            <a:prstGeom prst="rect">
              <a:avLst/>
            </a:prstGeom>
          </p:spPr>
        </p:pic>
        <p:sp>
          <p:nvSpPr>
            <p:cNvPr id="78" name="TextBox 22">
              <a:extLst>
                <a:ext uri="{FF2B5EF4-FFF2-40B4-BE49-F238E27FC236}">
                  <a16:creationId xmlns:a16="http://schemas.microsoft.com/office/drawing/2014/main" id="{B760D51C-D064-C3C5-820F-6CA0C8CEE2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55017" y="4570236"/>
              <a:ext cx="1354759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Cognito</a:t>
              </a:r>
            </a:p>
          </p:txBody>
        </p:sp>
      </p:grpSp>
      <p:pic>
        <p:nvPicPr>
          <p:cNvPr id="83" name="Picture 82">
            <a:extLst>
              <a:ext uri="{FF2B5EF4-FFF2-40B4-BE49-F238E27FC236}">
                <a16:creationId xmlns:a16="http://schemas.microsoft.com/office/drawing/2014/main" id="{7F786211-118E-F6F4-D18E-462087C1C40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713124" y="1457124"/>
            <a:ext cx="257175" cy="304800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F924A569-321D-0BC3-6DA1-A3B5451DF5D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533091" y="1565300"/>
            <a:ext cx="257175" cy="304800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34A3431F-499C-7999-FB49-47FDF8BD9E45}"/>
              </a:ext>
            </a:extLst>
          </p:cNvPr>
          <p:cNvSpPr/>
          <p:nvPr/>
        </p:nvSpPr>
        <p:spPr>
          <a:xfrm>
            <a:off x="6208347" y="1451983"/>
            <a:ext cx="1787095" cy="13235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2EA9A20C-E864-B806-1EB1-4A1EA40F332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235651" y="1448360"/>
            <a:ext cx="257175" cy="304800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6EAB61A8-80B3-187D-8D23-DCCD9EF884DF}"/>
              </a:ext>
            </a:extLst>
          </p:cNvPr>
          <p:cNvSpPr txBox="1"/>
          <p:nvPr/>
        </p:nvSpPr>
        <p:spPr>
          <a:xfrm>
            <a:off x="6465206" y="1453143"/>
            <a:ext cx="1368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Scheduled Scans &amp; On-demand Scans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039D4E-B190-C730-E4AF-A4FAD8A80793}"/>
              </a:ext>
            </a:extLst>
          </p:cNvPr>
          <p:cNvSpPr/>
          <p:nvPr/>
        </p:nvSpPr>
        <p:spPr>
          <a:xfrm>
            <a:off x="6393799" y="1811891"/>
            <a:ext cx="1427762" cy="9171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algn="ctr" eaLnBrk="1" hangingPunct="1"/>
            <a:endParaRPr lang="en-US" sz="10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F91DB7-BFE3-4D7C-2ABE-00221B3CBB28}"/>
              </a:ext>
            </a:extLst>
          </p:cNvPr>
          <p:cNvSpPr txBox="1"/>
          <p:nvPr/>
        </p:nvSpPr>
        <p:spPr>
          <a:xfrm>
            <a:off x="6393799" y="1814202"/>
            <a:ext cx="14491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Run Tasks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9EB4582-56A7-242B-2C2D-840FE32BBB6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538969" y="2035056"/>
            <a:ext cx="274320" cy="27432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6D3BA61-BAAC-89DE-06C6-97CB077739E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45043" y="2035056"/>
            <a:ext cx="274320" cy="27432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EB92FF6-DA0B-F80D-A581-8BA9A4ED4E3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351118" y="2035056"/>
            <a:ext cx="274320" cy="27432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87D5672-7E03-CEB8-1C55-23193A05A16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538969" y="2378372"/>
            <a:ext cx="274320" cy="274320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2155505A-6AC7-6A05-63D1-29F7FEE9FE9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45043" y="2378372"/>
            <a:ext cx="274320" cy="274320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13C33F5E-E0D7-FC79-6F45-6336818126C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351118" y="2378372"/>
            <a:ext cx="274320" cy="274320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B80EDFFB-4E38-C807-5031-DF025CA089F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156213" y="2036648"/>
            <a:ext cx="689156" cy="448367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B1BE3DEF-354C-7097-142B-5961FB4C5152}"/>
              </a:ext>
            </a:extLst>
          </p:cNvPr>
          <p:cNvSpPr/>
          <p:nvPr/>
        </p:nvSpPr>
        <p:spPr>
          <a:xfrm>
            <a:off x="4356813" y="1445190"/>
            <a:ext cx="1688646" cy="13323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94080A02-E671-71FD-7B0E-6971A4829D9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74397" y="1457124"/>
            <a:ext cx="257175" cy="30480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2F1A96FC-400D-D1DA-B2F0-FF3E3EF524AF}"/>
              </a:ext>
            </a:extLst>
          </p:cNvPr>
          <p:cNvSpPr txBox="1"/>
          <p:nvPr/>
        </p:nvSpPr>
        <p:spPr>
          <a:xfrm>
            <a:off x="4628778" y="1461148"/>
            <a:ext cx="13689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 Service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F0EF5A9-EABC-32DE-36B4-F5A6159624E9}"/>
              </a:ext>
            </a:extLst>
          </p:cNvPr>
          <p:cNvGrpSpPr/>
          <p:nvPr/>
        </p:nvGrpSpPr>
        <p:grpSpPr>
          <a:xfrm>
            <a:off x="4513456" y="1824297"/>
            <a:ext cx="1453121" cy="889174"/>
            <a:chOff x="4513456" y="1824297"/>
            <a:chExt cx="1453121" cy="889174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84D3516-0818-54EE-52B8-651DA771971A}"/>
                </a:ext>
              </a:extLst>
            </p:cNvPr>
            <p:cNvSpPr/>
            <p:nvPr/>
          </p:nvSpPr>
          <p:spPr>
            <a:xfrm>
              <a:off x="4513456" y="1824297"/>
              <a:ext cx="1395062" cy="8574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algn="ctr" eaLnBrk="1" hangingPunct="1"/>
              <a:endParaRPr lang="en-US" sz="10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F53D928B-B32C-FE69-DB7D-E7CF859D5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4517525" y="1832810"/>
              <a:ext cx="238125" cy="238125"/>
            </a:xfrm>
            <a:prstGeom prst="rect">
              <a:avLst/>
            </a:prstGeom>
          </p:spPr>
        </p:pic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761D9C74-82CA-0512-E21E-F9690E88455E}"/>
                </a:ext>
              </a:extLst>
            </p:cNvPr>
            <p:cNvSpPr txBox="1"/>
            <p:nvPr/>
          </p:nvSpPr>
          <p:spPr>
            <a:xfrm>
              <a:off x="4738092" y="1830172"/>
              <a:ext cx="122848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en-US" sz="9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Auto Scaling Group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BE9B1857-AD7F-79EB-1FAB-282FFACBA65B}"/>
                </a:ext>
              </a:extLst>
            </p:cNvPr>
            <p:cNvGrpSpPr/>
            <p:nvPr/>
          </p:nvGrpSpPr>
          <p:grpSpPr>
            <a:xfrm>
              <a:off x="4879745" y="1954855"/>
              <a:ext cx="697653" cy="758616"/>
              <a:chOff x="4500381" y="1785462"/>
              <a:chExt cx="697653" cy="758616"/>
            </a:xfrm>
          </p:grpSpPr>
          <p:pic>
            <p:nvPicPr>
              <p:cNvPr id="59" name="Graphic 34">
                <a:extLst>
                  <a:ext uri="{FF2B5EF4-FFF2-40B4-BE49-F238E27FC236}">
                    <a16:creationId xmlns:a16="http://schemas.microsoft.com/office/drawing/2014/main" id="{06AF432A-85BE-DEBB-28AA-2922323EEA5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00381" y="1785462"/>
                <a:ext cx="519126" cy="519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1" name="Graphic 34">
                <a:extLst>
                  <a:ext uri="{FF2B5EF4-FFF2-40B4-BE49-F238E27FC236}">
                    <a16:creationId xmlns:a16="http://schemas.microsoft.com/office/drawing/2014/main" id="{AA857520-CD3E-E32D-0BBC-4503B9ABBFA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8908" y="2024952"/>
                <a:ext cx="519126" cy="519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292F7F8-88F4-44D7-0D41-8A7AE9FE2A17}"/>
              </a:ext>
            </a:extLst>
          </p:cNvPr>
          <p:cNvSpPr/>
          <p:nvPr/>
        </p:nvSpPr>
        <p:spPr>
          <a:xfrm>
            <a:off x="8183927" y="1445190"/>
            <a:ext cx="1812408" cy="13323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0107462D-8562-55C3-3F1B-84648423876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201511" y="1468720"/>
            <a:ext cx="257175" cy="304800"/>
          </a:xfrm>
          <a:prstGeom prst="rect">
            <a:avLst/>
          </a:prstGeom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28258D05-2AA5-4755-08C7-D4BF3C3134C5}"/>
              </a:ext>
            </a:extLst>
          </p:cNvPr>
          <p:cNvSpPr txBox="1"/>
          <p:nvPr/>
        </p:nvSpPr>
        <p:spPr>
          <a:xfrm>
            <a:off x="8455891" y="1472744"/>
            <a:ext cx="16201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API Agent Endpoint Service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02202B6-04E4-0FF1-7C61-07528378939A}"/>
              </a:ext>
            </a:extLst>
          </p:cNvPr>
          <p:cNvGrpSpPr/>
          <p:nvPr/>
        </p:nvGrpSpPr>
        <p:grpSpPr>
          <a:xfrm>
            <a:off x="8363571" y="1824297"/>
            <a:ext cx="1453121" cy="889174"/>
            <a:chOff x="4513456" y="1824297"/>
            <a:chExt cx="1453121" cy="889174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ADCF1B18-D565-7076-0403-CF89FD942FDF}"/>
                </a:ext>
              </a:extLst>
            </p:cNvPr>
            <p:cNvSpPr/>
            <p:nvPr/>
          </p:nvSpPr>
          <p:spPr>
            <a:xfrm>
              <a:off x="4513456" y="1824297"/>
              <a:ext cx="1395062" cy="8574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algn="ctr" eaLnBrk="1" hangingPunct="1"/>
              <a:endParaRPr lang="en-US" sz="10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9AF22EC2-3C30-1D9A-0E27-6C087383E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4517525" y="1832810"/>
              <a:ext cx="238125" cy="238125"/>
            </a:xfrm>
            <a:prstGeom prst="rect">
              <a:avLst/>
            </a:prstGeom>
          </p:spPr>
        </p:pic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C98374A-2FAE-750B-0995-2887C26C17DC}"/>
                </a:ext>
              </a:extLst>
            </p:cNvPr>
            <p:cNvSpPr txBox="1"/>
            <p:nvPr/>
          </p:nvSpPr>
          <p:spPr>
            <a:xfrm>
              <a:off x="4738092" y="1830172"/>
              <a:ext cx="122848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en-US" sz="9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Auto Scaling Group</a:t>
              </a:r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D51842D9-6E80-F28C-C83C-9A3F116BA5C1}"/>
                </a:ext>
              </a:extLst>
            </p:cNvPr>
            <p:cNvGrpSpPr/>
            <p:nvPr/>
          </p:nvGrpSpPr>
          <p:grpSpPr>
            <a:xfrm>
              <a:off x="4879745" y="1954855"/>
              <a:ext cx="697653" cy="758616"/>
              <a:chOff x="4500381" y="1785462"/>
              <a:chExt cx="697653" cy="758616"/>
            </a:xfrm>
          </p:grpSpPr>
          <p:pic>
            <p:nvPicPr>
              <p:cNvPr id="111" name="Graphic 34">
                <a:extLst>
                  <a:ext uri="{FF2B5EF4-FFF2-40B4-BE49-F238E27FC236}">
                    <a16:creationId xmlns:a16="http://schemas.microsoft.com/office/drawing/2014/main" id="{BEFDCAB1-3EB5-7B32-84E8-1499FC506E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00381" y="1785462"/>
                <a:ext cx="519126" cy="519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2" name="Graphic 34">
                <a:extLst>
                  <a:ext uri="{FF2B5EF4-FFF2-40B4-BE49-F238E27FC236}">
                    <a16:creationId xmlns:a16="http://schemas.microsoft.com/office/drawing/2014/main" id="{0D816DC8-DB1F-92FB-BAE3-30E7DEA954C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8908" y="2024952"/>
                <a:ext cx="519126" cy="519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1BC7F9C6-56A1-7018-F769-E07BDFD01666}"/>
              </a:ext>
            </a:extLst>
          </p:cNvPr>
          <p:cNvGrpSpPr/>
          <p:nvPr/>
        </p:nvGrpSpPr>
        <p:grpSpPr>
          <a:xfrm>
            <a:off x="1686535" y="3701391"/>
            <a:ext cx="1399915" cy="768045"/>
            <a:chOff x="1582224" y="4032421"/>
            <a:chExt cx="1399915" cy="768045"/>
          </a:xfrm>
        </p:grpSpPr>
        <p:pic>
          <p:nvPicPr>
            <p:cNvPr id="52" name="Graphic 8">
              <a:extLst>
                <a:ext uri="{FF2B5EF4-FFF2-40B4-BE49-F238E27FC236}">
                  <a16:creationId xmlns:a16="http://schemas.microsoft.com/office/drawing/2014/main" id="{8435F2B7-BE7B-DFB0-08E9-0953690596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1269" y="4032421"/>
              <a:ext cx="521824" cy="521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B02591E0-4F5E-1E51-D426-BE3CD77A1AE2}"/>
                </a:ext>
              </a:extLst>
            </p:cNvPr>
            <p:cNvSpPr txBox="1"/>
            <p:nvPr/>
          </p:nvSpPr>
          <p:spPr>
            <a:xfrm>
              <a:off x="1582224" y="4554245"/>
              <a:ext cx="13999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Transfer Family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2BAF134-9F0F-EB35-F1A5-61E684A4F558}"/>
              </a:ext>
            </a:extLst>
          </p:cNvPr>
          <p:cNvGrpSpPr/>
          <p:nvPr/>
        </p:nvGrpSpPr>
        <p:grpSpPr>
          <a:xfrm>
            <a:off x="637585" y="3696415"/>
            <a:ext cx="895137" cy="772866"/>
            <a:chOff x="31765" y="2222723"/>
            <a:chExt cx="1256457" cy="1081941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4E094983-984F-E751-E857-B786DA3DC7BB}"/>
                </a:ext>
              </a:extLst>
            </p:cNvPr>
            <p:cNvGrpSpPr/>
            <p:nvPr/>
          </p:nvGrpSpPr>
          <p:grpSpPr>
            <a:xfrm>
              <a:off x="329539" y="2222723"/>
              <a:ext cx="461453" cy="521824"/>
              <a:chOff x="4201762" y="285749"/>
              <a:chExt cx="450355" cy="509277"/>
            </a:xfrm>
            <a:solidFill>
              <a:srgbClr val="242F3D"/>
            </a:solidFill>
          </p:grpSpPr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FDD51F0E-24D2-786A-84D3-D41C87B9031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01762" y="285749"/>
                <a:ext cx="274390" cy="393045"/>
                <a:chOff x="2732" y="1411"/>
                <a:chExt cx="296" cy="424"/>
              </a:xfrm>
              <a:grpFill/>
            </p:grpSpPr>
            <p:sp>
              <p:nvSpPr>
                <p:cNvPr id="129" name="Oval 128">
                  <a:extLst>
                    <a:ext uri="{FF2B5EF4-FFF2-40B4-BE49-F238E27FC236}">
                      <a16:creationId xmlns:a16="http://schemas.microsoft.com/office/drawing/2014/main" id="{117991D8-C45C-6FB8-B436-266D9BDC25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white">
                <a:xfrm>
                  <a:off x="2791" y="1411"/>
                  <a:ext cx="178" cy="177"/>
                </a:xfrm>
                <a:prstGeom prst="ellipse">
                  <a:avLst/>
                </a:prstGeom>
                <a:noFill/>
                <a:ln w="19050" cap="rnd">
                  <a:solidFill>
                    <a:schemeClr val="tx1"/>
                  </a:solidFill>
                  <a:prstDash val="solid"/>
                  <a:round/>
                  <a:headEnd type="none" w="med" len="sm"/>
                  <a:tailEnd/>
                </a:ln>
              </p:spPr>
              <p:txBody>
                <a:bodyPr vert="horz" wrap="square" lIns="149216" tIns="74609" rIns="149216" bIns="74609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731520" rtl="0" eaLnBrk="1" latinLnBrk="0" hangingPunct="1">
                    <a:defRPr sz="288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31520" algn="l" defTabSz="731520" rtl="0" eaLnBrk="1" latinLnBrk="0" hangingPunct="1">
                    <a:defRPr sz="288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463040" algn="l" defTabSz="731520" rtl="0" eaLnBrk="1" latinLnBrk="0" hangingPunct="1">
                    <a:defRPr sz="288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2194560" algn="l" defTabSz="731520" rtl="0" eaLnBrk="1" latinLnBrk="0" hangingPunct="1">
                    <a:defRPr sz="288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926080" algn="l" defTabSz="731520" rtl="0" eaLnBrk="1" latinLnBrk="0" hangingPunct="1">
                    <a:defRPr sz="288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657600" algn="l" defTabSz="731520" rtl="0" eaLnBrk="1" latinLnBrk="0" hangingPunct="1">
                    <a:defRPr sz="288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4389120" algn="l" defTabSz="731520" rtl="0" eaLnBrk="1" latinLnBrk="0" hangingPunct="1">
                    <a:defRPr sz="288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5120640" algn="l" defTabSz="731520" rtl="0" eaLnBrk="1" latinLnBrk="0" hangingPunct="1">
                    <a:defRPr sz="288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5852160" algn="l" defTabSz="731520" rtl="0" eaLnBrk="1" latinLnBrk="0" hangingPunct="1">
                    <a:defRPr sz="288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109721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endParaRPr>
                </a:p>
              </p:txBody>
            </p:sp>
            <p:sp>
              <p:nvSpPr>
                <p:cNvPr id="130" name="Freeform 6">
                  <a:extLst>
                    <a:ext uri="{FF2B5EF4-FFF2-40B4-BE49-F238E27FC236}">
                      <a16:creationId xmlns:a16="http://schemas.microsoft.com/office/drawing/2014/main" id="{B2E427FF-B953-0DBD-3F4D-18A952E3BA3B}"/>
                    </a:ext>
                  </a:extLst>
                </p:cNvPr>
                <p:cNvSpPr>
                  <a:spLocks/>
                </p:cNvSpPr>
                <p:nvPr/>
              </p:nvSpPr>
              <p:spPr bwMode="white">
                <a:xfrm>
                  <a:off x="2732" y="1588"/>
                  <a:ext cx="296" cy="247"/>
                </a:xfrm>
                <a:custGeom>
                  <a:avLst/>
                  <a:gdLst>
                    <a:gd name="T0" fmla="*/ 0 w 140"/>
                    <a:gd name="T1" fmla="*/ 117 h 117"/>
                    <a:gd name="T2" fmla="*/ 70 w 140"/>
                    <a:gd name="T3" fmla="*/ 0 h 117"/>
                    <a:gd name="T4" fmla="*/ 140 w 140"/>
                    <a:gd name="T5" fmla="*/ 117 h 117"/>
                    <a:gd name="T6" fmla="*/ 0 w 140"/>
                    <a:gd name="T7" fmla="*/ 117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0" h="117">
                      <a:moveTo>
                        <a:pt x="0" y="117"/>
                      </a:moveTo>
                      <a:cubicBezTo>
                        <a:pt x="0" y="52"/>
                        <a:pt x="31" y="0"/>
                        <a:pt x="70" y="0"/>
                      </a:cubicBezTo>
                      <a:cubicBezTo>
                        <a:pt x="108" y="0"/>
                        <a:pt x="140" y="52"/>
                        <a:pt x="140" y="117"/>
                      </a:cubicBezTo>
                      <a:lnTo>
                        <a:pt x="0" y="117"/>
                      </a:lnTo>
                      <a:close/>
                    </a:path>
                  </a:pathLst>
                </a:custGeom>
                <a:noFill/>
                <a:ln w="19050" cap="rnd">
                  <a:solidFill>
                    <a:schemeClr val="tx1"/>
                  </a:solidFill>
                  <a:prstDash val="solid"/>
                  <a:round/>
                  <a:headEnd type="none" w="med" len="sm"/>
                  <a:tailEnd/>
                </a:ln>
              </p:spPr>
              <p:txBody>
                <a:bodyPr vert="horz" wrap="square" lIns="149216" tIns="74609" rIns="149216" bIns="74609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731520" rtl="0" eaLnBrk="1" latinLnBrk="0" hangingPunct="1">
                    <a:defRPr sz="288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31520" algn="l" defTabSz="731520" rtl="0" eaLnBrk="1" latinLnBrk="0" hangingPunct="1">
                    <a:defRPr sz="288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463040" algn="l" defTabSz="731520" rtl="0" eaLnBrk="1" latinLnBrk="0" hangingPunct="1">
                    <a:defRPr sz="288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2194560" algn="l" defTabSz="731520" rtl="0" eaLnBrk="1" latinLnBrk="0" hangingPunct="1">
                    <a:defRPr sz="288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926080" algn="l" defTabSz="731520" rtl="0" eaLnBrk="1" latinLnBrk="0" hangingPunct="1">
                    <a:defRPr sz="288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657600" algn="l" defTabSz="731520" rtl="0" eaLnBrk="1" latinLnBrk="0" hangingPunct="1">
                    <a:defRPr sz="288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4389120" algn="l" defTabSz="731520" rtl="0" eaLnBrk="1" latinLnBrk="0" hangingPunct="1">
                    <a:defRPr sz="288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5120640" algn="l" defTabSz="731520" rtl="0" eaLnBrk="1" latinLnBrk="0" hangingPunct="1">
                    <a:defRPr sz="288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5852160" algn="l" defTabSz="731520" rtl="0" eaLnBrk="1" latinLnBrk="0" hangingPunct="1">
                    <a:defRPr sz="288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109721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endParaRPr>
                </a:p>
              </p:txBody>
            </p:sp>
          </p:grp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D2CA0DAD-25E9-8891-9222-C03180ACD35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301883" y="293338"/>
                <a:ext cx="350234" cy="501688"/>
                <a:chOff x="2732" y="1411"/>
                <a:chExt cx="296" cy="424"/>
              </a:xfrm>
              <a:grpFill/>
            </p:grpSpPr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746CAA1A-434F-C1FE-F9F8-92E0513CD4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white">
                <a:xfrm>
                  <a:off x="2791" y="1411"/>
                  <a:ext cx="178" cy="177"/>
                </a:xfrm>
                <a:prstGeom prst="ellipse">
                  <a:avLst/>
                </a:prstGeom>
                <a:solidFill>
                  <a:schemeClr val="bg1"/>
                </a:solidFill>
                <a:ln w="19050" cap="rnd">
                  <a:solidFill>
                    <a:schemeClr val="tx1"/>
                  </a:solidFill>
                  <a:prstDash val="solid"/>
                  <a:round/>
                  <a:headEnd type="none" w="med" len="sm"/>
                  <a:tailEnd/>
                </a:ln>
              </p:spPr>
              <p:txBody>
                <a:bodyPr vert="horz" wrap="square" lIns="149216" tIns="74609" rIns="149216" bIns="74609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731520" rtl="0" eaLnBrk="1" latinLnBrk="0" hangingPunct="1">
                    <a:defRPr sz="288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31520" algn="l" defTabSz="731520" rtl="0" eaLnBrk="1" latinLnBrk="0" hangingPunct="1">
                    <a:defRPr sz="288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463040" algn="l" defTabSz="731520" rtl="0" eaLnBrk="1" latinLnBrk="0" hangingPunct="1">
                    <a:defRPr sz="288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2194560" algn="l" defTabSz="731520" rtl="0" eaLnBrk="1" latinLnBrk="0" hangingPunct="1">
                    <a:defRPr sz="288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926080" algn="l" defTabSz="731520" rtl="0" eaLnBrk="1" latinLnBrk="0" hangingPunct="1">
                    <a:defRPr sz="288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657600" algn="l" defTabSz="731520" rtl="0" eaLnBrk="1" latinLnBrk="0" hangingPunct="1">
                    <a:defRPr sz="288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4389120" algn="l" defTabSz="731520" rtl="0" eaLnBrk="1" latinLnBrk="0" hangingPunct="1">
                    <a:defRPr sz="288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5120640" algn="l" defTabSz="731520" rtl="0" eaLnBrk="1" latinLnBrk="0" hangingPunct="1">
                    <a:defRPr sz="288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5852160" algn="l" defTabSz="731520" rtl="0" eaLnBrk="1" latinLnBrk="0" hangingPunct="1">
                    <a:defRPr sz="288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109721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endParaRPr>
                </a:p>
              </p:txBody>
            </p:sp>
            <p:sp>
              <p:nvSpPr>
                <p:cNvPr id="124" name="Freeform 6">
                  <a:extLst>
                    <a:ext uri="{FF2B5EF4-FFF2-40B4-BE49-F238E27FC236}">
                      <a16:creationId xmlns:a16="http://schemas.microsoft.com/office/drawing/2014/main" id="{6D9CFC4D-D5BA-48FC-5ED5-834839414562}"/>
                    </a:ext>
                  </a:extLst>
                </p:cNvPr>
                <p:cNvSpPr>
                  <a:spLocks/>
                </p:cNvSpPr>
                <p:nvPr/>
              </p:nvSpPr>
              <p:spPr bwMode="white">
                <a:xfrm>
                  <a:off x="2732" y="1588"/>
                  <a:ext cx="296" cy="247"/>
                </a:xfrm>
                <a:custGeom>
                  <a:avLst/>
                  <a:gdLst>
                    <a:gd name="T0" fmla="*/ 0 w 140"/>
                    <a:gd name="T1" fmla="*/ 117 h 117"/>
                    <a:gd name="T2" fmla="*/ 70 w 140"/>
                    <a:gd name="T3" fmla="*/ 0 h 117"/>
                    <a:gd name="T4" fmla="*/ 140 w 140"/>
                    <a:gd name="T5" fmla="*/ 117 h 117"/>
                    <a:gd name="T6" fmla="*/ 0 w 140"/>
                    <a:gd name="T7" fmla="*/ 117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0" h="117">
                      <a:moveTo>
                        <a:pt x="0" y="117"/>
                      </a:moveTo>
                      <a:cubicBezTo>
                        <a:pt x="0" y="52"/>
                        <a:pt x="31" y="0"/>
                        <a:pt x="70" y="0"/>
                      </a:cubicBezTo>
                      <a:cubicBezTo>
                        <a:pt x="108" y="0"/>
                        <a:pt x="140" y="52"/>
                        <a:pt x="140" y="117"/>
                      </a:cubicBezTo>
                      <a:lnTo>
                        <a:pt x="0" y="11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9050" cap="rnd">
                  <a:solidFill>
                    <a:schemeClr val="tx1"/>
                  </a:solidFill>
                  <a:prstDash val="solid"/>
                  <a:round/>
                  <a:headEnd type="none" w="med" len="sm"/>
                  <a:tailEnd/>
                </a:ln>
              </p:spPr>
              <p:txBody>
                <a:bodyPr vert="horz" wrap="square" lIns="149216" tIns="74609" rIns="149216" bIns="74609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731520" rtl="0" eaLnBrk="1" latinLnBrk="0" hangingPunct="1">
                    <a:defRPr sz="288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31520" algn="l" defTabSz="731520" rtl="0" eaLnBrk="1" latinLnBrk="0" hangingPunct="1">
                    <a:defRPr sz="288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463040" algn="l" defTabSz="731520" rtl="0" eaLnBrk="1" latinLnBrk="0" hangingPunct="1">
                    <a:defRPr sz="288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2194560" algn="l" defTabSz="731520" rtl="0" eaLnBrk="1" latinLnBrk="0" hangingPunct="1">
                    <a:defRPr sz="288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926080" algn="l" defTabSz="731520" rtl="0" eaLnBrk="1" latinLnBrk="0" hangingPunct="1">
                    <a:defRPr sz="288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657600" algn="l" defTabSz="731520" rtl="0" eaLnBrk="1" latinLnBrk="0" hangingPunct="1">
                    <a:defRPr sz="288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4389120" algn="l" defTabSz="731520" rtl="0" eaLnBrk="1" latinLnBrk="0" hangingPunct="1">
                    <a:defRPr sz="288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5120640" algn="l" defTabSz="731520" rtl="0" eaLnBrk="1" latinLnBrk="0" hangingPunct="1">
                    <a:defRPr sz="288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5852160" algn="l" defTabSz="731520" rtl="0" eaLnBrk="1" latinLnBrk="0" hangingPunct="1">
                    <a:defRPr sz="288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109721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endParaRPr>
                </a:p>
              </p:txBody>
            </p:sp>
          </p:grpSp>
        </p:grp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1116F67-9F89-6DC6-04C8-3852416E48D8}"/>
                </a:ext>
              </a:extLst>
            </p:cNvPr>
            <p:cNvSpPr txBox="1"/>
            <p:nvPr/>
          </p:nvSpPr>
          <p:spPr>
            <a:xfrm>
              <a:off x="31765" y="2744547"/>
              <a:ext cx="1256457" cy="560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Users &amp; Applications</a:t>
              </a:r>
            </a:p>
          </p:txBody>
        </p:sp>
      </p:grpSp>
      <p:cxnSp>
        <p:nvCxnSpPr>
          <p:cNvPr id="135" name="Elbow Connector 162">
            <a:extLst>
              <a:ext uri="{FF2B5EF4-FFF2-40B4-BE49-F238E27FC236}">
                <a16:creationId xmlns:a16="http://schemas.microsoft.com/office/drawing/2014/main" id="{16CC1595-8087-1778-4E9B-1B5941C4EC94}"/>
              </a:ext>
            </a:extLst>
          </p:cNvPr>
          <p:cNvCxnSpPr>
            <a:cxnSpLocks/>
          </p:cNvCxnSpPr>
          <p:nvPr/>
        </p:nvCxnSpPr>
        <p:spPr>
          <a:xfrm flipV="1">
            <a:off x="1285084" y="2176207"/>
            <a:ext cx="1828800" cy="216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Elbow Connector 162">
            <a:extLst>
              <a:ext uri="{FF2B5EF4-FFF2-40B4-BE49-F238E27FC236}">
                <a16:creationId xmlns:a16="http://schemas.microsoft.com/office/drawing/2014/main" id="{97F5332D-3936-0637-C587-669BEEB44D19}"/>
              </a:ext>
            </a:extLst>
          </p:cNvPr>
          <p:cNvCxnSpPr>
            <a:cxnSpLocks/>
          </p:cNvCxnSpPr>
          <p:nvPr/>
        </p:nvCxnSpPr>
        <p:spPr>
          <a:xfrm flipV="1">
            <a:off x="1382444" y="3991390"/>
            <a:ext cx="731520" cy="216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62">
            <a:extLst>
              <a:ext uri="{FF2B5EF4-FFF2-40B4-BE49-F238E27FC236}">
                <a16:creationId xmlns:a16="http://schemas.microsoft.com/office/drawing/2014/main" id="{4B719D50-741E-3854-AB63-3367F9BCB3D0}"/>
              </a:ext>
            </a:extLst>
          </p:cNvPr>
          <p:cNvCxnSpPr>
            <a:cxnSpLocks/>
          </p:cNvCxnSpPr>
          <p:nvPr/>
        </p:nvCxnSpPr>
        <p:spPr>
          <a:xfrm flipV="1">
            <a:off x="2616891" y="3994003"/>
            <a:ext cx="731520" cy="216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62">
            <a:extLst>
              <a:ext uri="{FF2B5EF4-FFF2-40B4-BE49-F238E27FC236}">
                <a16:creationId xmlns:a16="http://schemas.microsoft.com/office/drawing/2014/main" id="{68963F07-CF67-BCC0-1B3F-69E6A65889BF}"/>
              </a:ext>
            </a:extLst>
          </p:cNvPr>
          <p:cNvCxnSpPr>
            <a:cxnSpLocks/>
          </p:cNvCxnSpPr>
          <p:nvPr/>
        </p:nvCxnSpPr>
        <p:spPr>
          <a:xfrm flipV="1">
            <a:off x="3839921" y="3996164"/>
            <a:ext cx="822960" cy="216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69">
            <a:extLst>
              <a:ext uri="{FF2B5EF4-FFF2-40B4-BE49-F238E27FC236}">
                <a16:creationId xmlns:a16="http://schemas.microsoft.com/office/drawing/2014/main" id="{6F901B43-2198-A9BF-B46F-9D5AA354F033}"/>
              </a:ext>
            </a:extLst>
          </p:cNvPr>
          <p:cNvCxnSpPr>
            <a:cxnSpLocks/>
          </p:cNvCxnSpPr>
          <p:nvPr/>
        </p:nvCxnSpPr>
        <p:spPr>
          <a:xfrm rot="16200000" flipH="1">
            <a:off x="6541454" y="-347870"/>
            <a:ext cx="731520" cy="70045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7C037DA7-7E39-1E7D-25C6-4B6DF18AC3CE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3258709" y="3154304"/>
            <a:ext cx="5688042" cy="1428869"/>
          </a:xfrm>
          <a:prstGeom prst="bentConnector3">
            <a:avLst>
              <a:gd name="adj1" fmla="val 91306"/>
            </a:avLst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69">
            <a:extLst>
              <a:ext uri="{FF2B5EF4-FFF2-40B4-BE49-F238E27FC236}">
                <a16:creationId xmlns:a16="http://schemas.microsoft.com/office/drawing/2014/main" id="{5E418B76-60F1-6EC6-F0EA-8381F2A923D4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71258" y="2965917"/>
            <a:ext cx="374904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nector: Elbow 199">
            <a:extLst>
              <a:ext uri="{FF2B5EF4-FFF2-40B4-BE49-F238E27FC236}">
                <a16:creationId xmlns:a16="http://schemas.microsoft.com/office/drawing/2014/main" id="{7A26BEAA-43E9-911F-8047-6A66A992E310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4057309" y="3150329"/>
            <a:ext cx="4888191" cy="404075"/>
          </a:xfrm>
          <a:prstGeom prst="bentConnector3">
            <a:avLst>
              <a:gd name="adj1" fmla="val 89791"/>
            </a:avLst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Elbow Connector 169">
            <a:extLst>
              <a:ext uri="{FF2B5EF4-FFF2-40B4-BE49-F238E27FC236}">
                <a16:creationId xmlns:a16="http://schemas.microsoft.com/office/drawing/2014/main" id="{BB71A251-CAF3-9BD4-999A-A05BE3C6819C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18577" y="2970994"/>
            <a:ext cx="374449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or: Elbow 204">
            <a:extLst>
              <a:ext uri="{FF2B5EF4-FFF2-40B4-BE49-F238E27FC236}">
                <a16:creationId xmlns:a16="http://schemas.microsoft.com/office/drawing/2014/main" id="{97407C05-E313-EFAE-604D-09DECEC484B4}"/>
              </a:ext>
            </a:extLst>
          </p:cNvPr>
          <p:cNvCxnSpPr>
            <a:cxnSpLocks/>
          </p:cNvCxnSpPr>
          <p:nvPr/>
        </p:nvCxnSpPr>
        <p:spPr>
          <a:xfrm>
            <a:off x="3395362" y="3150329"/>
            <a:ext cx="2651760" cy="897852"/>
          </a:xfrm>
          <a:prstGeom prst="bentConnector3">
            <a:avLst>
              <a:gd name="adj1" fmla="val 11395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Connector: Elbow 241">
            <a:extLst>
              <a:ext uri="{FF2B5EF4-FFF2-40B4-BE49-F238E27FC236}">
                <a16:creationId xmlns:a16="http://schemas.microsoft.com/office/drawing/2014/main" id="{0CE5981A-11D2-EA00-34FB-0E82F8FE5E67}"/>
              </a:ext>
            </a:extLst>
          </p:cNvPr>
          <p:cNvCxnSpPr>
            <a:cxnSpLocks/>
          </p:cNvCxnSpPr>
          <p:nvPr/>
        </p:nvCxnSpPr>
        <p:spPr>
          <a:xfrm rot="5400000">
            <a:off x="9001748" y="3026795"/>
            <a:ext cx="457200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Connector: Elbow 250">
            <a:extLst>
              <a:ext uri="{FF2B5EF4-FFF2-40B4-BE49-F238E27FC236}">
                <a16:creationId xmlns:a16="http://schemas.microsoft.com/office/drawing/2014/main" id="{0B24B6C3-065C-2EA5-353C-C1BC51812D61}"/>
              </a:ext>
            </a:extLst>
          </p:cNvPr>
          <p:cNvCxnSpPr>
            <a:cxnSpLocks/>
            <a:endCxn id="103" idx="2"/>
          </p:cNvCxnSpPr>
          <p:nvPr/>
        </p:nvCxnSpPr>
        <p:spPr>
          <a:xfrm flipV="1">
            <a:off x="1260978" y="2777539"/>
            <a:ext cx="7680960" cy="248774"/>
          </a:xfrm>
          <a:prstGeom prst="bentConnector2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Elbow Connector 169">
            <a:extLst>
              <a:ext uri="{FF2B5EF4-FFF2-40B4-BE49-F238E27FC236}">
                <a16:creationId xmlns:a16="http://schemas.microsoft.com/office/drawing/2014/main" id="{66C217D2-32F1-76F8-F00A-A0639E5A5122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75414" y="2971030"/>
            <a:ext cx="374904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Elbow Connector 169">
            <a:extLst>
              <a:ext uri="{FF2B5EF4-FFF2-40B4-BE49-F238E27FC236}">
                <a16:creationId xmlns:a16="http://schemas.microsoft.com/office/drawing/2014/main" id="{63C0DD9F-B9CB-5A21-F56F-56834EAF9375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13685" y="2971031"/>
            <a:ext cx="374904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421638"/>
      </p:ext>
    </p:extLst>
  </p:cSld>
  <p:clrMapOvr>
    <a:masterClrMapping/>
  </p:clrMapOvr>
</p:sld>
</file>

<file path=ppt/theme/theme1.xml><?xml version="1.0" encoding="utf-8"?>
<a:theme xmlns:a="http://schemas.openxmlformats.org/drawingml/2006/main" name="Title-and-Content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0662C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-and-content_D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108331</TotalTime>
  <Words>59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Title-and-Content</vt:lpstr>
      <vt:lpstr>Title-and-content_DB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CSS Marketing</cp:lastModifiedBy>
  <cp:revision>2727</cp:revision>
  <dcterms:created xsi:type="dcterms:W3CDTF">2020-03-23T21:46:17Z</dcterms:created>
  <dcterms:modified xsi:type="dcterms:W3CDTF">2023-07-19T13:59:11Z</dcterms:modified>
</cp:coreProperties>
</file>