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17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4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519C-A0AE-44FB-9D82-4A0C99CA41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0DF0-D6B4-4EAD-8AB0-3A0ED1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28A91-E743-46EE-8A8D-00109F33D43B}"/>
              </a:ext>
            </a:extLst>
          </p:cNvPr>
          <p:cNvSpPr/>
          <p:nvPr/>
        </p:nvSpPr>
        <p:spPr>
          <a:xfrm>
            <a:off x="4179148" y="1287380"/>
            <a:ext cx="9497997" cy="620787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141C802-3B4A-4B3A-886E-BFEE8DEE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69151" y="1271788"/>
            <a:ext cx="381000" cy="381000"/>
          </a:xfrm>
          <a:prstGeom prst="rect">
            <a:avLst/>
          </a:prstGeom>
        </p:spPr>
      </p:pic>
      <p:sp>
        <p:nvSpPr>
          <p:cNvPr id="16" name="TextBox 21">
            <a:extLst>
              <a:ext uri="{FF2B5EF4-FFF2-40B4-BE49-F238E27FC236}">
                <a16:creationId xmlns:a16="http://schemas.microsoft.com/office/drawing/2014/main" id="{CDEB1BE2-0E52-4983-823F-E250D6AAE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727" y="5942827"/>
            <a:ext cx="1382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4F90658-45A0-403C-AD4E-C6B37F9A5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905" y="5333915"/>
            <a:ext cx="457200" cy="457200"/>
          </a:xfrm>
          <a:prstGeom prst="rect">
            <a:avLst/>
          </a:prstGeom>
        </p:spPr>
      </p:pic>
      <p:pic>
        <p:nvPicPr>
          <p:cNvPr id="18" name="Graphic 8">
            <a:extLst>
              <a:ext uri="{FF2B5EF4-FFF2-40B4-BE49-F238E27FC236}">
                <a16:creationId xmlns:a16="http://schemas.microsoft.com/office/drawing/2014/main" id="{EEA6A6E9-ADA6-43A7-ACF8-D5AB1A62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650729" y="51815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9A9F7E9E-1528-455C-BE0D-250723801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904" y="5942827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Transfer Family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pic>
        <p:nvPicPr>
          <p:cNvPr id="20" name="Graphic 23">
            <a:extLst>
              <a:ext uri="{FF2B5EF4-FFF2-40B4-BE49-F238E27FC236}">
                <a16:creationId xmlns:a16="http://schemas.microsoft.com/office/drawing/2014/main" id="{40F6FC08-E31D-4E3A-AD25-9C213171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2145209" y="51815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2CFE5EEB-C2F2-4E63-BF92-C045F13CB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497" y="594282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2" name="Graphic 17">
            <a:extLst>
              <a:ext uri="{FF2B5EF4-FFF2-40B4-BE49-F238E27FC236}">
                <a16:creationId xmlns:a16="http://schemas.microsoft.com/office/drawing/2014/main" id="{93BCF1D1-A41E-4346-8EE4-33DA9445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0549772" y="51815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F5B50DBE-DC35-47A1-BA01-966B9AD8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4597" y="594282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24" name="Graphic 17">
            <a:extLst>
              <a:ext uri="{FF2B5EF4-FFF2-40B4-BE49-F238E27FC236}">
                <a16:creationId xmlns:a16="http://schemas.microsoft.com/office/drawing/2014/main" id="{34D89B74-B5D4-4930-8B71-ABC3A377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872269" y="51815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1AF588DB-62DC-4C97-84BC-D64FFCA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701" y="594282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527D173E-BD6C-4E05-803A-18F840FB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244" y="7118834"/>
            <a:ext cx="13731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queue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159363E-8724-4A56-90C0-A9C49308E8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94238" y="6687034"/>
            <a:ext cx="457200" cy="457200"/>
          </a:xfrm>
          <a:prstGeom prst="rect">
            <a:avLst/>
          </a:prstGeom>
        </p:spPr>
      </p:pic>
      <p:sp>
        <p:nvSpPr>
          <p:cNvPr id="33" name="TextBox 31">
            <a:extLst>
              <a:ext uri="{FF2B5EF4-FFF2-40B4-BE49-F238E27FC236}">
                <a16:creationId xmlns:a16="http://schemas.microsoft.com/office/drawing/2014/main" id="{A954538C-6DB4-4A3C-AD2D-4C235D70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351" y="3234287"/>
            <a:ext cx="17809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Storage Security console</a:t>
            </a:r>
          </a:p>
        </p:txBody>
      </p:sp>
      <p:sp>
        <p:nvSpPr>
          <p:cNvPr id="41" name="Freeform 62">
            <a:extLst>
              <a:ext uri="{FF2B5EF4-FFF2-40B4-BE49-F238E27FC236}">
                <a16:creationId xmlns:a16="http://schemas.microsoft.com/office/drawing/2014/main" id="{83CAE00F-1697-4843-AA8F-E2A9F37891AB}"/>
              </a:ext>
            </a:extLst>
          </p:cNvPr>
          <p:cNvSpPr/>
          <p:nvPr/>
        </p:nvSpPr>
        <p:spPr>
          <a:xfrm rot="5400000" flipH="1">
            <a:off x="8162002" y="4086053"/>
            <a:ext cx="647364" cy="15435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7" name="Graphic 8">
            <a:extLst>
              <a:ext uri="{FF2B5EF4-FFF2-40B4-BE49-F238E27FC236}">
                <a16:creationId xmlns:a16="http://schemas.microsoft.com/office/drawing/2014/main" id="{9C635BDE-D0AC-4FD9-833E-DC71C4DE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4005338" y="27324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26">
            <a:extLst>
              <a:ext uri="{FF2B5EF4-FFF2-40B4-BE49-F238E27FC236}">
                <a16:creationId xmlns:a16="http://schemas.microsoft.com/office/drawing/2014/main" id="{688878BE-821B-4A58-947D-4871D1BC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6781" y="323428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pic>
        <p:nvPicPr>
          <p:cNvPr id="49" name="Graphic 23">
            <a:extLst>
              <a:ext uri="{FF2B5EF4-FFF2-40B4-BE49-F238E27FC236}">
                <a16:creationId xmlns:a16="http://schemas.microsoft.com/office/drawing/2014/main" id="{5D8F7176-635A-482D-BF4B-1C9CB7B7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3399539" y="27324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0">
            <a:extLst>
              <a:ext uri="{FF2B5EF4-FFF2-40B4-BE49-F238E27FC236}">
                <a16:creationId xmlns:a16="http://schemas.microsoft.com/office/drawing/2014/main" id="{93ABC2E3-8E3D-4B30-B844-A5FD3ADC2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20" y="3234287"/>
            <a:ext cx="11604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881D6A-D3C5-404D-BDA3-D49CCBDD4746}"/>
              </a:ext>
            </a:extLst>
          </p:cNvPr>
          <p:cNvSpPr/>
          <p:nvPr/>
        </p:nvSpPr>
        <p:spPr>
          <a:xfrm>
            <a:off x="6415036" y="1661711"/>
            <a:ext cx="7057120" cy="2570788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5F26B93D-0274-434D-BD73-201A1A7F00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15035" y="1661711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66AFF51-4D3A-4CAF-BE7B-D568070F95E8}"/>
              </a:ext>
            </a:extLst>
          </p:cNvPr>
          <p:cNvSpPr/>
          <p:nvPr/>
        </p:nvSpPr>
        <p:spPr>
          <a:xfrm>
            <a:off x="6858582" y="2113394"/>
            <a:ext cx="6380565" cy="1836325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F6E4A8A-CD7C-4B8A-806A-E797B8F3B0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858581" y="2113394"/>
            <a:ext cx="381000" cy="381000"/>
          </a:xfrm>
          <a:prstGeom prst="rect">
            <a:avLst/>
          </a:prstGeom>
        </p:spPr>
      </p:pic>
      <p:sp>
        <p:nvSpPr>
          <p:cNvPr id="55" name="TextBox 31">
            <a:extLst>
              <a:ext uri="{FF2B5EF4-FFF2-40B4-BE49-F238E27FC236}">
                <a16:creationId xmlns:a16="http://schemas.microsoft.com/office/drawing/2014/main" id="{97D02A94-245C-4771-8FA1-A6980C9DF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192" y="3234287"/>
            <a:ext cx="14541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agent</a:t>
            </a:r>
          </a:p>
        </p:txBody>
      </p:sp>
      <p:sp>
        <p:nvSpPr>
          <p:cNvPr id="57" name="TextBox 31">
            <a:extLst>
              <a:ext uri="{FF2B5EF4-FFF2-40B4-BE49-F238E27FC236}">
                <a16:creationId xmlns:a16="http://schemas.microsoft.com/office/drawing/2014/main" id="{CFB8B50B-0C57-4035-8528-60E76DF9F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3695" y="3234287"/>
            <a:ext cx="1454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Scheduled and on-demand scans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383AF562-A1F4-48D0-B71A-95A3E5147CD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02172" y="2732472"/>
            <a:ext cx="457200" cy="457200"/>
          </a:xfrm>
          <a:prstGeom prst="rect">
            <a:avLst/>
          </a:prstGeom>
        </p:spPr>
      </p:pic>
      <p:sp>
        <p:nvSpPr>
          <p:cNvPr id="59" name="TextBox 31">
            <a:extLst>
              <a:ext uri="{FF2B5EF4-FFF2-40B4-BE49-F238E27FC236}">
                <a16:creationId xmlns:a16="http://schemas.microsoft.com/office/drawing/2014/main" id="{57B8E2C1-ACFA-44E4-9C58-7C3F6ECF9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4992" y="3234287"/>
            <a:ext cx="1454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agent endpoint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CA0701-BA3F-4FE7-85BE-76BECD083576}"/>
              </a:ext>
            </a:extLst>
          </p:cNvPr>
          <p:cNvCxnSpPr>
            <a:cxnSpLocks/>
            <a:stCxn id="74" idx="0"/>
            <a:endCxn id="33" idx="2"/>
          </p:cNvCxnSpPr>
          <p:nvPr/>
        </p:nvCxnSpPr>
        <p:spPr>
          <a:xfrm flipV="1">
            <a:off x="7722838" y="3695952"/>
            <a:ext cx="0" cy="148708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ED701-38D5-417D-B86B-9688E1E1BF1B}"/>
              </a:ext>
            </a:extLst>
          </p:cNvPr>
          <p:cNvCxnSpPr>
            <a:cxnSpLocks/>
            <a:stCxn id="28" idx="0"/>
            <a:endCxn id="75" idx="2"/>
          </p:cNvCxnSpPr>
          <p:nvPr/>
        </p:nvCxnSpPr>
        <p:spPr>
          <a:xfrm flipV="1">
            <a:off x="7722838" y="6217585"/>
            <a:ext cx="1" cy="4694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63AA59-917F-4177-9863-2A07A755C1A8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6605105" y="5562515"/>
            <a:ext cx="736733" cy="15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FA1837-DF4E-466A-B749-10BD314FCA12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5412729" y="5562515"/>
            <a:ext cx="73517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23">
            <a:extLst>
              <a:ext uri="{FF2B5EF4-FFF2-40B4-BE49-F238E27FC236}">
                <a16:creationId xmlns:a16="http://schemas.microsoft.com/office/drawing/2014/main" id="{E9CD3526-625B-4BA6-A90E-BC0598A4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3399539" y="5333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40">
            <a:extLst>
              <a:ext uri="{FF2B5EF4-FFF2-40B4-BE49-F238E27FC236}">
                <a16:creationId xmlns:a16="http://schemas.microsoft.com/office/drawing/2014/main" id="{B767C2A0-F29A-4382-98F7-045FE9DC4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564" y="59428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F1317A-200C-483C-B49F-171CBE54FF60}"/>
              </a:ext>
            </a:extLst>
          </p:cNvPr>
          <p:cNvCxnSpPr>
            <a:cxnSpLocks/>
            <a:stCxn id="82" idx="1"/>
            <a:endCxn id="18" idx="1"/>
          </p:cNvCxnSpPr>
          <p:nvPr/>
        </p:nvCxnSpPr>
        <p:spPr>
          <a:xfrm>
            <a:off x="3856739" y="5562515"/>
            <a:ext cx="79399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C0391E2-AD61-41D6-B748-6620E564A9EE}"/>
              </a:ext>
            </a:extLst>
          </p:cNvPr>
          <p:cNvCxnSpPr>
            <a:cxnSpLocks/>
            <a:stCxn id="20" idx="0"/>
            <a:endCxn id="59" idx="2"/>
          </p:cNvCxnSpPr>
          <p:nvPr/>
        </p:nvCxnSpPr>
        <p:spPr>
          <a:xfrm flipH="1" flipV="1">
            <a:off x="12512070" y="3695952"/>
            <a:ext cx="14139" cy="148556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62">
            <a:extLst>
              <a:ext uri="{FF2B5EF4-FFF2-40B4-BE49-F238E27FC236}">
                <a16:creationId xmlns:a16="http://schemas.microsoft.com/office/drawing/2014/main" id="{B3988D16-5EEE-413A-A274-8501DDEDC0D9}"/>
              </a:ext>
            </a:extLst>
          </p:cNvPr>
          <p:cNvSpPr/>
          <p:nvPr/>
        </p:nvSpPr>
        <p:spPr>
          <a:xfrm rot="5400000" flipH="1">
            <a:off x="9767146" y="4024463"/>
            <a:ext cx="647363" cy="16667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D5B6663-8B25-4D41-9CBE-2162259A3C5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2740669" y="2961072"/>
            <a:ext cx="1264669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A14C78-D9D8-41E6-A182-B774E3AE07CE}"/>
              </a:ext>
            </a:extLst>
          </p:cNvPr>
          <p:cNvCxnSpPr>
            <a:cxnSpLocks/>
            <a:stCxn id="49" idx="1"/>
          </p:cNvCxnSpPr>
          <p:nvPr/>
        </p:nvCxnSpPr>
        <p:spPr>
          <a:xfrm>
            <a:off x="3856739" y="2961072"/>
            <a:ext cx="3637499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24">
            <a:extLst>
              <a:ext uri="{FF2B5EF4-FFF2-40B4-BE49-F238E27FC236}">
                <a16:creationId xmlns:a16="http://schemas.microsoft.com/office/drawing/2014/main" id="{69172988-BCF7-413B-B102-18095AC4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7341838" y="5183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9">
            <a:extLst>
              <a:ext uri="{FF2B5EF4-FFF2-40B4-BE49-F238E27FC236}">
                <a16:creationId xmlns:a16="http://schemas.microsoft.com/office/drawing/2014/main" id="{CA2EBE31-ED5C-4F89-AC1D-39242BCB8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570" y="5940586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338EC3D-51C8-48C2-B0F3-D2DD652A62D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87384" y="2732443"/>
            <a:ext cx="457200" cy="4572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DAFA223D-EBCC-487A-BE56-EB48C2B27AF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022976" y="2732443"/>
            <a:ext cx="457200" cy="4572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E6C12546-ED06-42A5-8656-AF0354E550A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495928" y="273244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6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44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22</cp:revision>
  <dcterms:created xsi:type="dcterms:W3CDTF">2023-08-02T15:30:40Z</dcterms:created>
  <dcterms:modified xsi:type="dcterms:W3CDTF">2023-08-03T19:56:16Z</dcterms:modified>
</cp:coreProperties>
</file>