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/>
    <p:restoredTop sz="94299"/>
  </p:normalViewPr>
  <p:slideViewPr>
    <p:cSldViewPr snapToGrid="0" snapToObjects="1">
      <p:cViewPr varScale="1">
        <p:scale>
          <a:sx n="139" d="100"/>
          <a:sy n="139" d="100"/>
        </p:scale>
        <p:origin x="352" y="176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2/1/22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6139429" y="203067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897846" y="2011666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401387" y="1580253"/>
            <a:ext cx="7741839" cy="475653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924288" y="4107170"/>
            <a:ext cx="2470969" cy="179723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76696" y="455489"/>
            <a:ext cx="10896194" cy="6034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757436" y="1689073"/>
            <a:ext cx="2782099" cy="454713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3779" y="4446044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200" y="4554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01388" y="1580253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22308" y="201852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26012" y="4116216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452133" y="3214873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41422" y="2698478"/>
            <a:ext cx="469900" cy="4699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54988E8-D5D9-894C-86B8-8A6CA001F4DB}"/>
              </a:ext>
            </a:extLst>
          </p:cNvPr>
          <p:cNvGrpSpPr/>
          <p:nvPr/>
        </p:nvGrpSpPr>
        <p:grpSpPr>
          <a:xfrm>
            <a:off x="9343329" y="3910031"/>
            <a:ext cx="978401" cy="680842"/>
            <a:chOff x="8439801" y="859005"/>
            <a:chExt cx="978401" cy="680842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7D0A0466-3950-2848-86E4-CC79DB981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682056" y="859005"/>
              <a:ext cx="437417" cy="43741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E4E5C6C-AAF8-A848-B927-163A8BD32903}"/>
                </a:ext>
              </a:extLst>
            </p:cNvPr>
            <p:cNvSpPr txBox="1"/>
            <p:nvPr/>
          </p:nvSpPr>
          <p:spPr>
            <a:xfrm>
              <a:off x="8439801" y="1293626"/>
              <a:ext cx="9784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4655257" y="1335076"/>
            <a:ext cx="1339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3D07D26E-A1C3-1548-BAD2-2E38B9F7B4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34620" y="950831"/>
            <a:ext cx="381000" cy="381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974557" y="1685317"/>
            <a:ext cx="2782099" cy="455089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9429" y="2028312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6538966" y="3197763"/>
            <a:ext cx="115922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0507" y="2675331"/>
            <a:ext cx="469900" cy="4699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2385391" y="4446044"/>
            <a:ext cx="5879834" cy="100166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</a:endParaRPr>
          </a:p>
          <a:p>
            <a:pPr algn="ctr"/>
            <a:endParaRPr lang="en-US" sz="10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B32862-A574-4A35-9223-52473058A859}"/>
              </a:ext>
            </a:extLst>
          </p:cNvPr>
          <p:cNvSpPr/>
          <p:nvPr/>
        </p:nvSpPr>
        <p:spPr>
          <a:xfrm>
            <a:off x="1112296" y="811125"/>
            <a:ext cx="9565864" cy="559138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13404D5-B33F-4CE5-8702-5585584CC15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1819" y="804634"/>
            <a:ext cx="381000" cy="381000"/>
          </a:xfrm>
          <a:prstGeom prst="rect">
            <a:avLst/>
          </a:prstGeom>
        </p:spPr>
      </p:pic>
      <p:pic>
        <p:nvPicPr>
          <p:cNvPr id="45" name="Graphic 20">
            <a:extLst>
              <a:ext uri="{FF2B5EF4-FFF2-40B4-BE49-F238E27FC236}">
                <a16:creationId xmlns:a16="http://schemas.microsoft.com/office/drawing/2014/main" id="{72AE17D2-BCEF-434D-9D1B-6F955A9D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51" y="2675331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id="{208F6420-E717-4F13-B03B-FF3B9E2BB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467" y="3196239"/>
            <a:ext cx="2279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CC26A9-9DCA-6941-B390-9AF2055F8DA1}"/>
              </a:ext>
            </a:extLst>
          </p:cNvPr>
          <p:cNvGrpSpPr/>
          <p:nvPr/>
        </p:nvGrpSpPr>
        <p:grpSpPr>
          <a:xfrm>
            <a:off x="9394102" y="5066794"/>
            <a:ext cx="1094827" cy="672660"/>
            <a:chOff x="9348056" y="873678"/>
            <a:chExt cx="1094827" cy="672660"/>
          </a:xfrm>
        </p:grpSpPr>
        <p:pic>
          <p:nvPicPr>
            <p:cNvPr id="47" name="Graphic 20">
              <a:extLst>
                <a:ext uri="{FF2B5EF4-FFF2-40B4-BE49-F238E27FC236}">
                  <a16:creationId xmlns:a16="http://schemas.microsoft.com/office/drawing/2014/main" id="{520DD8CC-8286-4C98-829C-C0C04DD19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231" y="873678"/>
              <a:ext cx="383614" cy="383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22">
              <a:extLst>
                <a:ext uri="{FF2B5EF4-FFF2-40B4-BE49-F238E27FC236}">
                  <a16:creationId xmlns:a16="http://schemas.microsoft.com/office/drawing/2014/main" id="{F13FFFCB-B55F-4FB9-8864-D3B6B325A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8056" y="1300117"/>
              <a:ext cx="10948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ECR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9886CE58-E579-49BC-BD15-C72B99463CB8}"/>
              </a:ext>
            </a:extLst>
          </p:cNvPr>
          <p:cNvSpPr/>
          <p:nvPr/>
        </p:nvSpPr>
        <p:spPr>
          <a:xfrm>
            <a:off x="6154284" y="4122784"/>
            <a:ext cx="2470969" cy="178744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C747E1B-CE1A-4BA1-9478-94D4E960D7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9620" y="4113292"/>
            <a:ext cx="274320" cy="274320"/>
          </a:xfrm>
          <a:prstGeom prst="rect">
            <a:avLst/>
          </a:prstGeom>
        </p:spPr>
      </p:pic>
      <p:pic>
        <p:nvPicPr>
          <p:cNvPr id="69" name="Graphic 14">
            <a:extLst>
              <a:ext uri="{FF2B5EF4-FFF2-40B4-BE49-F238E27FC236}">
                <a16:creationId xmlns:a16="http://schemas.microsoft.com/office/drawing/2014/main" id="{A405E1E5-7232-47AE-B3B8-526FF8710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80" y="4611143"/>
            <a:ext cx="557783" cy="5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4">
            <a:extLst>
              <a:ext uri="{FF2B5EF4-FFF2-40B4-BE49-F238E27FC236}">
                <a16:creationId xmlns:a16="http://schemas.microsoft.com/office/drawing/2014/main" id="{70A4EF26-60F5-4CEC-9624-AB6AEB8C1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49" y="4611143"/>
            <a:ext cx="557783" cy="5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DEE5DFB-666C-4EE1-8CF3-D2FEFA28B14F}"/>
              </a:ext>
            </a:extLst>
          </p:cNvPr>
          <p:cNvSpPr txBox="1"/>
          <p:nvPr/>
        </p:nvSpPr>
        <p:spPr>
          <a:xfrm>
            <a:off x="2232860" y="5156903"/>
            <a:ext cx="1591724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Containers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581195-8ABB-4207-987F-8B4D20283169}"/>
              </a:ext>
            </a:extLst>
          </p:cNvPr>
          <p:cNvSpPr txBox="1"/>
          <p:nvPr/>
        </p:nvSpPr>
        <p:spPr>
          <a:xfrm>
            <a:off x="6289595" y="5158175"/>
            <a:ext cx="1591724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Fargate Containers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A83EE8B5-CF82-45BF-8696-FC68958A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779" y="5686878"/>
            <a:ext cx="319966" cy="31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22">
            <a:extLst>
              <a:ext uri="{FF2B5EF4-FFF2-40B4-BE49-F238E27FC236}">
                <a16:creationId xmlns:a16="http://schemas.microsoft.com/office/drawing/2014/main" id="{836637D7-4D5D-4CFC-B0B1-7E439CD3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423" y="6027078"/>
            <a:ext cx="10948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EFS</a:t>
            </a:r>
          </a:p>
        </p:txBody>
      </p:sp>
      <p:pic>
        <p:nvPicPr>
          <p:cNvPr id="99" name="Graphic 19">
            <a:extLst>
              <a:ext uri="{FF2B5EF4-FFF2-40B4-BE49-F238E27FC236}">
                <a16:creationId xmlns:a16="http://schemas.microsoft.com/office/drawing/2014/main" id="{42C07A82-3C73-4DDC-BECA-123775556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998" y="2098452"/>
            <a:ext cx="351427" cy="35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2">
            <a:extLst>
              <a:ext uri="{FF2B5EF4-FFF2-40B4-BE49-F238E27FC236}">
                <a16:creationId xmlns:a16="http://schemas.microsoft.com/office/drawing/2014/main" id="{CA85C919-551A-0249-AF3B-D285CEB11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76" y="2486098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EB356742-11C0-D74C-B766-EAF4F0EF7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092" y="3338302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1" name="Graphic 24">
            <a:extLst>
              <a:ext uri="{FF2B5EF4-FFF2-40B4-BE49-F238E27FC236}">
                <a16:creationId xmlns:a16="http://schemas.microsoft.com/office/drawing/2014/main" id="{7B90243B-C2D5-6043-BA13-D095CB26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13" y="2910717"/>
            <a:ext cx="397445" cy="39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44099</TotalTime>
  <Words>48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Troy Ameigh</cp:lastModifiedBy>
  <cp:revision>649</cp:revision>
  <cp:lastPrinted>2019-01-03T20:59:05Z</cp:lastPrinted>
  <dcterms:created xsi:type="dcterms:W3CDTF">2018-09-14T20:21:45Z</dcterms:created>
  <dcterms:modified xsi:type="dcterms:W3CDTF">2022-02-01T14:59:43Z</dcterms:modified>
</cp:coreProperties>
</file>