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D166-DC13-7648-A242-AA94E0066721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092C-8CBD-BB46-B176-6442EFCD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606C-66EA-F346-A769-4569CAB8A7FE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FE2-BABE-C149-8B70-7C3E8A7DF869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115A-3D21-7543-9B6A-CA76F4122AFE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2077-87AF-0047-8789-8B8456756073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1CB-D1E4-4A47-9794-31D2C461C1E2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F0-B352-004C-AB96-F0B66574AA8A}" type="datetime1">
              <a:rPr lang="en-GB" smtClean="0"/>
              <a:t>13/03/2024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3A3F-6CDC-5F41-AB12-5647BCC1F5EA}" type="datetime1">
              <a:rPr lang="en-GB" smtClean="0"/>
              <a:t>13/03/2024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6179-8031-A64D-BF6B-FD962A2E0325}" type="datetime1">
              <a:rPr lang="en-GB" smtClean="0"/>
              <a:t>13/03/2024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47C0-5E4B-8D42-8860-BF2131E0B082}" type="datetime1">
              <a:rPr lang="en-GB" smtClean="0"/>
              <a:t>13/03/2024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AAC6-D00F-0A4D-ACF2-D746D80F57B7}" type="datetime1">
              <a:rPr lang="en-GB" smtClean="0"/>
              <a:t>13/03/2024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E75C-CC92-0C40-A000-07855BA8B50B}" type="datetime1">
              <a:rPr lang="en-GB" smtClean="0"/>
              <a:t>13/03/2024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6137-0D67-2449-936F-D286C18A43A7}" type="datetime1">
              <a:rPr lang="en-GB" smtClean="0"/>
              <a:t>13/03/2024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4BCAA-FA7A-2486-3D16-2C238D196D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[DTL0]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2D943-8AAD-FE0A-2DB3-F36D98B70E4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[DTL0]</a:t>
            </a:r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242390" y="1555531"/>
            <a:ext cx="7796507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215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675934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0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13701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215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675934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257712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2118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257712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2118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934277" y="795129"/>
            <a:ext cx="8440951" cy="49540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7" y="7951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048" y="47343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7" y="4332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7693435" y="4561383"/>
            <a:ext cx="599332" cy="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3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73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2125873" y="3220176"/>
            <a:ext cx="29284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2335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693899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138818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C1F0389F-76A7-4D93-BC97-1B2E297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7" y="3476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F09FACF5-B632-4161-B844-7952871F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548" y="3927054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65173-4D54-74D8-3120-57AB1AD187B4}"/>
              </a:ext>
            </a:extLst>
          </p:cNvPr>
          <p:cNvSpPr/>
          <p:nvPr/>
        </p:nvSpPr>
        <p:spPr>
          <a:xfrm>
            <a:off x="5907020" y="6345906"/>
            <a:ext cx="2027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Master 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588E7-6250-FD17-FCA2-1AEEAFFA4D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80" y="6125696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Matthew Stratford</cp:lastModifiedBy>
  <cp:revision>56</cp:revision>
  <dcterms:created xsi:type="dcterms:W3CDTF">2021-07-14T14:19:12Z</dcterms:created>
  <dcterms:modified xsi:type="dcterms:W3CDTF">2024-03-13T14:09:59Z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e6b0ea-16dd-42c5-bdb0-3f3fcbf51b77_Enabled">
    <vt:lpwstr>true</vt:lpwstr>
  </property>
  <property fmtid="{D5CDD505-2E9C-101B-9397-08002B2CF9AE}" pid="3" name="MSIP_Label_9fe6b0ea-16dd-42c5-bdb0-3f3fcbf51b77_SetDate">
    <vt:lpwstr>2023-08-07T15:00:44Z</vt:lpwstr>
  </property>
  <property fmtid="{D5CDD505-2E9C-101B-9397-08002B2CF9AE}" pid="4" name="MSIP_Label_9fe6b0ea-16dd-42c5-bdb0-3f3fcbf51b77_Method">
    <vt:lpwstr>Privileged</vt:lpwstr>
  </property>
  <property fmtid="{D5CDD505-2E9C-101B-9397-08002B2CF9AE}" pid="5" name="MSIP_Label_9fe6b0ea-16dd-42c5-bdb0-3f3fcbf51b77_Name">
    <vt:lpwstr>[DTL0]</vt:lpwstr>
  </property>
  <property fmtid="{D5CDD505-2E9C-101B-9397-08002B2CF9AE}" pid="6" name="MSIP_Label_9fe6b0ea-16dd-42c5-bdb0-3f3fcbf51b77_SiteId">
    <vt:lpwstr>e9073424-4718-4f72-b0c0-5ee6489f462c</vt:lpwstr>
  </property>
  <property fmtid="{D5CDD505-2E9C-101B-9397-08002B2CF9AE}" pid="7" name="MSIP_Label_9fe6b0ea-16dd-42c5-bdb0-3f3fcbf51b77_ActionId">
    <vt:lpwstr>e3b594c3-2d49-446d-a049-c4afab17a43d</vt:lpwstr>
  </property>
  <property fmtid="{D5CDD505-2E9C-101B-9397-08002B2CF9AE}" pid="8" name="MSIP_Label_9fe6b0ea-16dd-42c5-bdb0-3f3fcbf51b77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     [DTL0]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     [DTL0]</vt:lpwstr>
  </property>
</Properties>
</file>