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39"/>
  </p:normalViewPr>
  <p:slideViewPr>
    <p:cSldViewPr snapToGrid="0" snapToObjects="1">
      <p:cViewPr varScale="1">
        <p:scale>
          <a:sx n="64" d="100"/>
          <a:sy n="64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492-CFD8-994B-B10E-54B0AF79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9609-C5AE-FB4D-8B3F-DE8D5F2F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85E-E17B-394D-A3A3-ECFD8CF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FF-8BF3-8048-8D6D-9AD81FD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6D7-1CB0-3347-9D0E-041CB812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FE-B905-B246-AA21-AF16196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683A-6439-0C4E-9DD9-07AB3463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DBDC-6AC7-8B44-B2DF-C941AF4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D212-3246-AA4B-AA9F-726D5DB8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298B-82EF-004D-BE59-53204C4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2D1F-9C41-5244-AEF7-83CF68AB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E9FD-43BA-D946-8159-B33BC671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DC76-4652-E04E-AB07-53BEFD3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4C5F-8F6A-7F45-9D91-0F4A34D9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7D0F-E9E5-0840-9CEA-38F491A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0E2-40DF-A540-AC6A-7151E53C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A1F2-2210-6248-9AD8-BB8A0E9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D0B6-A6D7-494C-9BEE-F74975F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79A7-3097-AC48-9978-7C732FB6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073-7E72-B744-914C-B2FFCF3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8F0-90D9-2847-B054-D7ABC23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E51-B38D-9143-856A-7FFCA36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9A81-EAE3-2847-95B5-62CD680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64AF-2E26-9949-A9EC-EB8CCEA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004-14D8-2147-9127-D009880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4F-2CFB-DE4A-B8B1-877688D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EAB0-F66B-DC48-8F8F-C6EC71E3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9E93-1AD8-6C48-8534-7073D479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FA8C-E71C-3B4F-B959-E1034F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6CF3-89E1-1E4B-8F6D-4231FE5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CF67-C932-2F48-9898-77F2A5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7D7-64AB-F548-A8AA-F9B6E4B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3E01-9250-904E-A888-48CB5AC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55B6-6042-FD4E-8072-6A491536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CCD1-34A3-D142-9893-708D6AD9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267B-A393-C54D-9446-BAB63CFE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7A24-8775-0B42-B040-72AC652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AEDE-DC37-E944-8D4D-0E4E1D7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5673-535A-0141-8250-B484F99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22E-249C-604A-9B2A-45675D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2CED-F3E8-324B-8820-164F29B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2BAE-7695-234F-837B-8D06537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A2BE-D471-BB4C-9854-4F5DCEA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8AE0-93A8-E945-98E8-B90705C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9543-3891-4841-8EE7-380D41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2787-8E56-714E-B454-5A741CA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B23-34DB-594D-AE1F-751D7008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6CAB-770A-0749-BDA9-B235FCA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1EC-514C-4149-9B9F-2EA87308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975-985A-2443-A13C-8504374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4A1-B75A-C746-A046-2098CDE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44A9-06BE-FD40-9D6D-9F43B9D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31B-2C73-C443-97F6-13F4E935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46781-FC49-9546-B7AE-22F9EB94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B7DC-FDBD-2C4B-9BB4-4145689A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D8A-A4D6-9C42-BCEE-2053DD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3A82-558B-7B44-84B3-1328A00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F21-DDDC-2340-A576-3397D7D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B2D7-E28E-714F-8FA7-B62269D6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D8E4-DC12-FB40-8EAE-5CC48CE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7065-D3FE-B842-9487-14ACD1BF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C33A-EA2C-8541-A0B3-3E92B4AD0F5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B5C-EC13-5B4D-B887-A4A1B392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F92B-5256-F746-9338-DCFE73FD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18" Type="http://schemas.openxmlformats.org/officeDocument/2006/relationships/image" Target="../media/image29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6.sv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sv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C164A-52DB-A344-BF1D-6A9D3159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2881135"/>
            <a:ext cx="59436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7972-59AA-C645-9109-F5B7E73B8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77" y="2839400"/>
            <a:ext cx="59436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FAEF9-95C2-2D4A-8FC1-A4630BE9D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6" y="4376360"/>
            <a:ext cx="594360" cy="59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E3AC1-9BD2-D745-A3B5-CE0ECD4C4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3746204"/>
            <a:ext cx="59436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DAAA-039A-EB4A-A1DB-A3ECA1F76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79" y="2038215"/>
            <a:ext cx="594360" cy="5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D7679-1630-944F-8A62-F0AF1CC76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14" y="2881135"/>
            <a:ext cx="594360" cy="59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BE6CB-2FD1-AD45-9FC1-4BAE8A5008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08" y="1559259"/>
            <a:ext cx="594360" cy="5943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0A4768-2035-0B43-BD9F-8D85CCA252F4}"/>
              </a:ext>
            </a:extLst>
          </p:cNvPr>
          <p:cNvSpPr/>
          <p:nvPr/>
        </p:nvSpPr>
        <p:spPr>
          <a:xfrm>
            <a:off x="2723808" y="1559259"/>
            <a:ext cx="4481844" cy="252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C810B-E17B-A142-8DA4-1B33902BBE36}"/>
              </a:ext>
            </a:extLst>
          </p:cNvPr>
          <p:cNvSpPr txBox="1"/>
          <p:nvPr/>
        </p:nvSpPr>
        <p:spPr>
          <a:xfrm>
            <a:off x="3301625" y="158072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EDD-6830-4B49-B6BD-DA0F33100195}"/>
              </a:ext>
            </a:extLst>
          </p:cNvPr>
          <p:cNvSpPr txBox="1"/>
          <p:nvPr/>
        </p:nvSpPr>
        <p:spPr>
          <a:xfrm>
            <a:off x="2767718" y="2508020"/>
            <a:ext cx="122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B8B1-52C1-1D46-8084-ED0068262342}"/>
              </a:ext>
            </a:extLst>
          </p:cNvPr>
          <p:cNvSpPr txBox="1"/>
          <p:nvPr/>
        </p:nvSpPr>
        <p:spPr>
          <a:xfrm>
            <a:off x="4151629" y="2298338"/>
            <a:ext cx="12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5D5B0-C76C-C14F-8696-CB796FA26354}"/>
              </a:ext>
            </a:extLst>
          </p:cNvPr>
          <p:cNvSpPr txBox="1"/>
          <p:nvPr/>
        </p:nvSpPr>
        <p:spPr>
          <a:xfrm>
            <a:off x="4290110" y="5020703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Build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0577B-B6A2-7F42-95B0-F9AC3D421519}"/>
              </a:ext>
            </a:extLst>
          </p:cNvPr>
          <p:cNvSpPr txBox="1"/>
          <p:nvPr/>
        </p:nvSpPr>
        <p:spPr>
          <a:xfrm>
            <a:off x="5597697" y="2298338"/>
            <a:ext cx="12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Deploy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8813-EEFA-6345-B6C8-6B39667182A7}"/>
              </a:ext>
            </a:extLst>
          </p:cNvPr>
          <p:cNvSpPr txBox="1"/>
          <p:nvPr/>
        </p:nvSpPr>
        <p:spPr>
          <a:xfrm>
            <a:off x="8988784" y="1484641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4D635-DD13-C84C-BF5B-700B2611883D}"/>
              </a:ext>
            </a:extLst>
          </p:cNvPr>
          <p:cNvSpPr txBox="1"/>
          <p:nvPr/>
        </p:nvSpPr>
        <p:spPr>
          <a:xfrm>
            <a:off x="8988784" y="4340564"/>
            <a:ext cx="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92B999-0E4E-284F-AC7D-3954E485E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80" y="2881184"/>
            <a:ext cx="594360" cy="5943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FF08B6-15AE-7442-8B9D-9D79650859EF}"/>
              </a:ext>
            </a:extLst>
          </p:cNvPr>
          <p:cNvSpPr txBox="1"/>
          <p:nvPr/>
        </p:nvSpPr>
        <p:spPr>
          <a:xfrm>
            <a:off x="7305683" y="2508021"/>
            <a:ext cx="16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B7578-14C3-FB4D-B01A-0D5DFEFD4A37}"/>
              </a:ext>
            </a:extLst>
          </p:cNvPr>
          <p:cNvSpPr/>
          <p:nvPr/>
        </p:nvSpPr>
        <p:spPr>
          <a:xfrm>
            <a:off x="2076127" y="825790"/>
            <a:ext cx="8039746" cy="4846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2910AB-5F6C-8A48-9484-C620F6C60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7" y="826822"/>
            <a:ext cx="444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14325B-3358-3C42-86C3-A5F432A47429}"/>
              </a:ext>
            </a:extLst>
          </p:cNvPr>
          <p:cNvSpPr txBox="1"/>
          <p:nvPr/>
        </p:nvSpPr>
        <p:spPr>
          <a:xfrm>
            <a:off x="2737370" y="860874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ECD7B-6AEB-7243-A7E6-F8120520F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5" y="2852483"/>
            <a:ext cx="594360" cy="59436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A2149-9E16-A446-B49B-3583A20D56A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29774" y="3178315"/>
            <a:ext cx="1288806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46A56E-0AB9-F942-B0EA-E7B913A8826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465059" y="2632575"/>
            <a:ext cx="0" cy="11136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1619250" y="1413632"/>
            <a:ext cx="6196807" cy="183230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49" y="1413631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1238249" y="628651"/>
            <a:ext cx="9412818" cy="4408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250" y="628650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308" y="19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96" y="273169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22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085" y="27094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42462041-F83A-4EBD-9271-DE5D68B6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52712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6D0E872B-4B49-40AC-AFAF-76885C9C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6" y="6034801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902" y="2697762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5" y="20764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1">
            <a:extLst>
              <a:ext uri="{FF2B5EF4-FFF2-40B4-BE49-F238E27FC236}">
                <a16:creationId xmlns:a16="http://schemas.microsoft.com/office/drawing/2014/main" id="{7A1FD72C-0766-4F2C-BB89-EF0E3AB7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53" y="50590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2">
            <a:extLst>
              <a:ext uri="{FF2B5EF4-FFF2-40B4-BE49-F238E27FC236}">
                <a16:creationId xmlns:a16="http://schemas.microsoft.com/office/drawing/2014/main" id="{6F31ECC3-97C6-41CE-B44E-22ACE3C9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028" y="58210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4109934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366" y="432245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36" y="19189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61" y="269266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3538BDFE-8294-4121-8F93-44AC55A8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64" y="571319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E8DDFC43-BAF9-40C0-99D8-F15E8A27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90" y="523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61" y="2692667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11" y="2071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9">
            <a:extLst>
              <a:ext uri="{FF2B5EF4-FFF2-40B4-BE49-F238E27FC236}">
                <a16:creationId xmlns:a16="http://schemas.microsoft.com/office/drawing/2014/main" id="{1059FF99-472D-480C-8A63-9F04B66D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35604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19DEF5D3-3CBF-4325-B4ED-AC3DDEAF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46" y="432245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0" y="1935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837" y="2709473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</p:spTree>
    <p:extLst>
      <p:ext uri="{BB962C8B-B14F-4D97-AF65-F5344CB8AC3E}">
        <p14:creationId xmlns:p14="http://schemas.microsoft.com/office/powerpoint/2010/main" val="5749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434228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945200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632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65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190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9422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</p:cNvCxnSpPr>
          <p:nvPr/>
        </p:nvCxnSpPr>
        <p:spPr>
          <a:xfrm>
            <a:off x="5759668" y="5599752"/>
            <a:ext cx="68569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207365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6320767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761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897075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507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EB27FBC-2CC7-421E-AED1-17219D1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919" y="5988106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7D228B24-042F-4A83-8238-8929FFE9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69" y="536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810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</p:cNvCxnSpPr>
          <p:nvPr/>
        </p:nvCxnSpPr>
        <p:spPr>
          <a:xfrm>
            <a:off x="4519523" y="5599752"/>
            <a:ext cx="7829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720283" y="5598406"/>
            <a:ext cx="827789" cy="13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55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17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>
            <a:off x="7005272" y="5598406"/>
            <a:ext cx="89180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358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1AF98220-D28B-4ACB-9DE5-650D90C3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146" y="598810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0716F07F-5858-4FEB-ACFF-C1DE56C5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72" y="536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3">
            <a:extLst>
              <a:ext uri="{FF2B5EF4-FFF2-40B4-BE49-F238E27FC236}">
                <a16:creationId xmlns:a16="http://schemas.microsoft.com/office/drawing/2014/main" id="{D00AF87E-73AF-4872-AEAE-9896B768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9597591" y="53634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0">
            <a:extLst>
              <a:ext uri="{FF2B5EF4-FFF2-40B4-BE49-F238E27FC236}">
                <a16:creationId xmlns:a16="http://schemas.microsoft.com/office/drawing/2014/main" id="{944F75AB-7FF8-4E28-8005-D913D269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966" y="598075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5B621A-D843-404D-BD02-AB581B3492CF}"/>
              </a:ext>
            </a:extLst>
          </p:cNvPr>
          <p:cNvCxnSpPr>
            <a:cxnSpLocks/>
            <a:stCxn id="51" idx="3"/>
            <a:endCxn id="45" idx="3"/>
          </p:cNvCxnSpPr>
          <p:nvPr/>
        </p:nvCxnSpPr>
        <p:spPr>
          <a:xfrm>
            <a:off x="8659075" y="5598406"/>
            <a:ext cx="938516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7013793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7994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852" y="3173273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08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8622632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064" y="59794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7940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519523" y="5598406"/>
            <a:ext cx="1012685" cy="13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F469C-45D5-409B-8879-9FF476679BD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332716" y="5598406"/>
            <a:ext cx="9011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>
            <a:off x="7691073" y="5598406"/>
            <a:ext cx="93155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56944"/>
            <a:ext cx="0" cy="36046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1AF98220-D28B-4ACB-9DE5-650D90C3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947" y="597940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0716F07F-5858-4FEB-ACFF-C1DE56C5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73" y="536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3">
            <a:extLst>
              <a:ext uri="{FF2B5EF4-FFF2-40B4-BE49-F238E27FC236}">
                <a16:creationId xmlns:a16="http://schemas.microsoft.com/office/drawing/2014/main" id="{D00AF87E-73AF-4872-AEAE-9896B768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10392723" y="53634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0">
            <a:extLst>
              <a:ext uri="{FF2B5EF4-FFF2-40B4-BE49-F238E27FC236}">
                <a16:creationId xmlns:a16="http://schemas.microsoft.com/office/drawing/2014/main" id="{944F75AB-7FF8-4E28-8005-D913D269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098" y="597940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5B621A-D843-404D-BD02-AB581B3492CF}"/>
              </a:ext>
            </a:extLst>
          </p:cNvPr>
          <p:cNvCxnSpPr>
            <a:cxnSpLocks/>
            <a:stCxn id="51" idx="3"/>
            <a:endCxn id="45" idx="3"/>
          </p:cNvCxnSpPr>
          <p:nvPr/>
        </p:nvCxnSpPr>
        <p:spPr>
          <a:xfrm>
            <a:off x="9384632" y="5598406"/>
            <a:ext cx="100809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19">
            <a:extLst>
              <a:ext uri="{FF2B5EF4-FFF2-40B4-BE49-F238E27FC236}">
                <a16:creationId xmlns:a16="http://schemas.microsoft.com/office/drawing/2014/main" id="{AA60EF4F-651A-46EF-B4F7-BD3E9CB0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08" y="38179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2">
            <a:extLst>
              <a:ext uri="{FF2B5EF4-FFF2-40B4-BE49-F238E27FC236}">
                <a16:creationId xmlns:a16="http://schemas.microsoft.com/office/drawing/2014/main" id="{91DC2917-BA3B-427A-A0EF-7B208344F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383" y="4579945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56" name="Graphic 21">
            <a:extLst>
              <a:ext uri="{FF2B5EF4-FFF2-40B4-BE49-F238E27FC236}">
                <a16:creationId xmlns:a16="http://schemas.microsoft.com/office/drawing/2014/main" id="{7707E2B0-B47B-4CC7-AA04-8692A23A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08" y="52174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2">
            <a:extLst>
              <a:ext uri="{FF2B5EF4-FFF2-40B4-BE49-F238E27FC236}">
                <a16:creationId xmlns:a16="http://schemas.microsoft.com/office/drawing/2014/main" id="{EE763960-D2A7-4E47-9473-F3CE4CB9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383" y="597940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59210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3684D6-3994-4DB9-A679-6807AB3D54D4}"/>
              </a:ext>
            </a:extLst>
          </p:cNvPr>
          <p:cNvSpPr/>
          <p:nvPr/>
        </p:nvSpPr>
        <p:spPr>
          <a:xfrm>
            <a:off x="3353608" y="1794933"/>
            <a:ext cx="1586910" cy="4614333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CEC3FDC-4FDF-4DB8-A790-8120F192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3606" y="179493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B745CE8-A62F-49B7-92A7-B7E601CE9B33}"/>
              </a:ext>
            </a:extLst>
          </p:cNvPr>
          <p:cNvSpPr/>
          <p:nvPr/>
        </p:nvSpPr>
        <p:spPr>
          <a:xfrm>
            <a:off x="2878885" y="1258247"/>
            <a:ext cx="5341090" cy="54134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08BD47-BE62-4A4F-89D0-B76D7F0A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8887" y="1258247"/>
            <a:ext cx="381000" cy="381000"/>
          </a:xfrm>
          <a:prstGeom prst="rect">
            <a:avLst/>
          </a:prstGeom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D01CA87C-6961-4A60-B2F3-E8FAA9D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24227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6ACF3FB-D16E-4261-9CD1-DBF9CEAF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98" y="3173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3" name="Graphic 19">
            <a:extLst>
              <a:ext uri="{FF2B5EF4-FFF2-40B4-BE49-F238E27FC236}">
                <a16:creationId xmlns:a16="http://schemas.microsoft.com/office/drawing/2014/main" id="{BDBF1E2E-A0F7-4E71-9F0D-FD6C9E6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3832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35ACB071-E429-4F15-97C0-599BBF3C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48" y="458682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5C6C75F4-E164-4A3B-A7C2-B75864EF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095" y="321619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48" name="Graphic 14">
            <a:extLst>
              <a:ext uri="{FF2B5EF4-FFF2-40B4-BE49-F238E27FC236}">
                <a16:creationId xmlns:a16="http://schemas.microsoft.com/office/drawing/2014/main" id="{F7BB5AEF-BE5A-46F2-86E0-F81CCA58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25944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7">
            <a:extLst>
              <a:ext uri="{FF2B5EF4-FFF2-40B4-BE49-F238E27FC236}">
                <a16:creationId xmlns:a16="http://schemas.microsoft.com/office/drawing/2014/main" id="{48B36E4A-1F14-4B61-A96D-DB276E6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6838286" y="5216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247B85DD-AFBC-4E30-AAD1-7F58FEA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718" y="598810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BFE6ADDD-14AA-4B02-B624-617D5471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0">
            <a:extLst>
              <a:ext uri="{FF2B5EF4-FFF2-40B4-BE49-F238E27FC236}">
                <a16:creationId xmlns:a16="http://schemas.microsoft.com/office/drawing/2014/main" id="{0493DCE3-3E37-4D3A-A66C-9A0697F7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276" y="59894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1" name="Graphic 23">
            <a:extLst>
              <a:ext uri="{FF2B5EF4-FFF2-40B4-BE49-F238E27FC236}">
                <a16:creationId xmlns:a16="http://schemas.microsoft.com/office/drawing/2014/main" id="{4F3EFCFA-048F-4E6A-A80F-199DBEC0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23" y="5218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CF3FD2E0-00E4-4891-903D-5065772C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2" y="598942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738A0-1C3C-4D36-8579-CCD457C02049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>
            <a:off x="4519523" y="5599752"/>
            <a:ext cx="818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>
            <a:extLst>
              <a:ext uri="{FF2B5EF4-FFF2-40B4-BE49-F238E27FC236}">
                <a16:creationId xmlns:a16="http://schemas.microsoft.com/office/drawing/2014/main" id="{402D80DE-9646-410F-B33A-13674868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489" y="458682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F340C57B-BC16-4856-8AC0-FC49491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51" y="398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42B22E-1299-430B-AA49-E5CFC4109410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6100451" y="5597060"/>
            <a:ext cx="737835" cy="2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54CF25-8102-4BF3-BFE7-BDF2EC27DC86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4138523" y="3450272"/>
            <a:ext cx="0" cy="381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AB29A9-F4DE-4E26-8497-C93FC59AFF26}"/>
              </a:ext>
            </a:extLst>
          </p:cNvPr>
          <p:cNvCxnSpPr>
            <a:cxnSpLocks/>
            <a:stCxn id="61" idx="0"/>
            <a:endCxn id="44" idx="2"/>
          </p:cNvCxnSpPr>
          <p:nvPr/>
        </p:nvCxnSpPr>
        <p:spPr>
          <a:xfrm flipV="1">
            <a:off x="4138523" y="4863819"/>
            <a:ext cx="0" cy="3549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CE034298-C4C1-4C9F-AEAE-AC9B6479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4521" y="2568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39">
            <a:extLst>
              <a:ext uri="{FF2B5EF4-FFF2-40B4-BE49-F238E27FC236}">
                <a16:creationId xmlns:a16="http://schemas.microsoft.com/office/drawing/2014/main" id="{0698CB36-3770-4BAF-ADC9-C7F91DDF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96" y="317327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EC6F00-6166-48FF-8080-334C9AEF52BF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434421" y="2803757"/>
            <a:ext cx="5283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48392" y="3173273"/>
            <a:ext cx="132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809" y="2453724"/>
            <a:ext cx="700067" cy="70006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612FFA-EF4B-4765-9B40-8AFC7BA2D047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62876" y="2803757"/>
            <a:ext cx="109464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149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Censullo, Christopher</cp:lastModifiedBy>
  <cp:revision>22</cp:revision>
  <dcterms:created xsi:type="dcterms:W3CDTF">2021-11-21T19:39:03Z</dcterms:created>
  <dcterms:modified xsi:type="dcterms:W3CDTF">2021-12-13T19:09:36Z</dcterms:modified>
</cp:coreProperties>
</file>