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39"/>
  </p:normalViewPr>
  <p:slideViewPr>
    <p:cSldViewPr snapToGrid="0" snapToObjects="1">
      <p:cViewPr varScale="1">
        <p:scale>
          <a:sx n="82" d="100"/>
          <a:sy n="82" d="100"/>
        </p:scale>
        <p:origin x="1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492-CFD8-994B-B10E-54B0AF79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9609-C5AE-FB4D-8B3F-DE8D5F2F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85E-E17B-394D-A3A3-ECFD8CF8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9FF-8BF3-8048-8D6D-9AD81FD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36D7-1CB0-3347-9D0E-041CB812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DFE-B905-B246-AA21-AF161960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683A-6439-0C4E-9DD9-07AB3463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DBDC-6AC7-8B44-B2DF-C941AF4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D212-3246-AA4B-AA9F-726D5DB8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298B-82EF-004D-BE59-53204C4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2D1F-9C41-5244-AEF7-83CF68AB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0E9FD-43BA-D946-8159-B33BC671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DC76-4652-E04E-AB07-53BEFD3D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4C5F-8F6A-7F45-9D91-0F4A34D9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7D0F-E9E5-0840-9CEA-38F491A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0E2-40DF-A540-AC6A-7151E53C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A1F2-2210-6248-9AD8-BB8A0E92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D0B6-A6D7-494C-9BEE-F74975F1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79A7-3097-AC48-9978-7C732FB6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5073-7E72-B744-914C-B2FFCF3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78F0-90D9-2847-B054-D7ABC231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BE51-B38D-9143-856A-7FFCA36D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9A81-EAE3-2847-95B5-62CD680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64AF-2E26-9949-A9EC-EB8CCEA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D004-14D8-2147-9127-D009880D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34F-2CFB-DE4A-B8B1-877688D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EAB0-F66B-DC48-8F8F-C6EC71E3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9E93-1AD8-6C48-8534-7073D479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FA8C-E71C-3B4F-B959-E1034FF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6CF3-89E1-1E4B-8F6D-4231FE50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CF67-C932-2F48-9898-77F2A5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7D7-64AB-F548-A8AA-F9B6E4BF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3E01-9250-904E-A888-48CB5AC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55B6-6042-FD4E-8072-6A491536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CCD1-34A3-D142-9893-708D6AD9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267B-A393-C54D-9446-BAB63CFE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7A24-8775-0B42-B040-72AC652A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AEDE-DC37-E944-8D4D-0E4E1D7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A5673-535A-0141-8250-B484F99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22E-249C-604A-9B2A-45675D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2CED-F3E8-324B-8820-164F29B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2BAE-7695-234F-837B-8D06537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A2BE-D471-BB4C-9854-4F5DCEA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58AE0-93A8-E945-98E8-B90705C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9543-3891-4841-8EE7-380D411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2787-8E56-714E-B454-5A741CA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B23-34DB-594D-AE1F-751D7008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6CAB-770A-0749-BDA9-B235FCA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1EC-514C-4149-9B9F-2EA87308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3975-985A-2443-A13C-8504374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A4A1-B75A-C746-A046-2098CDE3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44A9-06BE-FD40-9D6D-9F43B9D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C31B-2C73-C443-97F6-13F4E935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46781-FC49-9546-B7AE-22F9EB94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B7DC-FDBD-2C4B-9BB4-4145689A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D8A-A4D6-9C42-BCEE-2053DD4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3A82-558B-7B44-84B3-1328A00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F21-DDDC-2340-A576-3397D7DB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3B2D7-E28E-714F-8FA7-B62269D6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D8E4-DC12-FB40-8EAE-5CC48CEA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7065-D3FE-B842-9487-14ACD1BF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9B5C-EC13-5B4D-B887-A4A1B392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F92B-5256-F746-9338-DCFE73FD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C164A-52DB-A344-BF1D-6A9D31591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2881135"/>
            <a:ext cx="59436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87972-59AA-C645-9109-F5B7E73B8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77" y="2839400"/>
            <a:ext cx="594360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FAEF9-95C2-2D4A-8FC1-A4630BE9D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4376360"/>
            <a:ext cx="594360" cy="59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E3AC1-9BD2-D745-A3B5-CE0ECD4C4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3746204"/>
            <a:ext cx="59436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3DAAA-039A-EB4A-A1DB-A3ECA1F765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2038215"/>
            <a:ext cx="594360" cy="59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D7679-1630-944F-8A62-F0AF1CC76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14" y="2881135"/>
            <a:ext cx="594360" cy="59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BE6CB-2FD1-AD45-9FC1-4BAE8A5008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08" y="1559259"/>
            <a:ext cx="594360" cy="5943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0A4768-2035-0B43-BD9F-8D85CCA252F4}"/>
              </a:ext>
            </a:extLst>
          </p:cNvPr>
          <p:cNvSpPr/>
          <p:nvPr/>
        </p:nvSpPr>
        <p:spPr>
          <a:xfrm>
            <a:off x="2723808" y="1559259"/>
            <a:ext cx="4481844" cy="252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C810B-E17B-A142-8DA4-1B33902BBE36}"/>
              </a:ext>
            </a:extLst>
          </p:cNvPr>
          <p:cNvSpPr txBox="1"/>
          <p:nvPr/>
        </p:nvSpPr>
        <p:spPr>
          <a:xfrm>
            <a:off x="3301625" y="158072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CDEDD-6830-4B49-B6BD-DA0F33100195}"/>
              </a:ext>
            </a:extLst>
          </p:cNvPr>
          <p:cNvSpPr txBox="1"/>
          <p:nvPr/>
        </p:nvSpPr>
        <p:spPr>
          <a:xfrm>
            <a:off x="2767718" y="2508020"/>
            <a:ext cx="122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B8B1-52C1-1D46-8084-ED0068262342}"/>
              </a:ext>
            </a:extLst>
          </p:cNvPr>
          <p:cNvSpPr txBox="1"/>
          <p:nvPr/>
        </p:nvSpPr>
        <p:spPr>
          <a:xfrm>
            <a:off x="4151629" y="2298338"/>
            <a:ext cx="12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5D5B0-C76C-C14F-8696-CB796FA26354}"/>
              </a:ext>
            </a:extLst>
          </p:cNvPr>
          <p:cNvSpPr txBox="1"/>
          <p:nvPr/>
        </p:nvSpPr>
        <p:spPr>
          <a:xfrm>
            <a:off x="4290110" y="5020703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Build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0577B-B6A2-7F42-95B0-F9AC3D421519}"/>
              </a:ext>
            </a:extLst>
          </p:cNvPr>
          <p:cNvSpPr txBox="1"/>
          <p:nvPr/>
        </p:nvSpPr>
        <p:spPr>
          <a:xfrm>
            <a:off x="5597697" y="2298338"/>
            <a:ext cx="12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Deploy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28813-EEFA-6345-B6C8-6B39667182A7}"/>
              </a:ext>
            </a:extLst>
          </p:cNvPr>
          <p:cNvSpPr txBox="1"/>
          <p:nvPr/>
        </p:nvSpPr>
        <p:spPr>
          <a:xfrm>
            <a:off x="8988784" y="1484641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4D635-DD13-C84C-BF5B-700B2611883D}"/>
              </a:ext>
            </a:extLst>
          </p:cNvPr>
          <p:cNvSpPr txBox="1"/>
          <p:nvPr/>
        </p:nvSpPr>
        <p:spPr>
          <a:xfrm>
            <a:off x="8988784" y="4340564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92B999-0E4E-284F-AC7D-3954E485E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80" y="2881184"/>
            <a:ext cx="594360" cy="5943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FF08B6-15AE-7442-8B9D-9D79650859EF}"/>
              </a:ext>
            </a:extLst>
          </p:cNvPr>
          <p:cNvSpPr txBox="1"/>
          <p:nvPr/>
        </p:nvSpPr>
        <p:spPr>
          <a:xfrm>
            <a:off x="7305683" y="2508021"/>
            <a:ext cx="16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B7578-14C3-FB4D-B01A-0D5DFEFD4A37}"/>
              </a:ext>
            </a:extLst>
          </p:cNvPr>
          <p:cNvSpPr/>
          <p:nvPr/>
        </p:nvSpPr>
        <p:spPr>
          <a:xfrm>
            <a:off x="2076127" y="825790"/>
            <a:ext cx="8039746" cy="484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2910AB-5F6C-8A48-9484-C620F6C60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7" y="826822"/>
            <a:ext cx="444500" cy="444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14325B-3358-3C42-86C3-A5F432A47429}"/>
              </a:ext>
            </a:extLst>
          </p:cNvPr>
          <p:cNvSpPr txBox="1"/>
          <p:nvPr/>
        </p:nvSpPr>
        <p:spPr>
          <a:xfrm>
            <a:off x="2737370" y="860874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ECD7B-6AEB-7243-A7E6-F8120520F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5" y="2852483"/>
            <a:ext cx="594360" cy="59436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A2149-9E16-A446-B49B-3583A20D56AD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29774" y="3178315"/>
            <a:ext cx="1288806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46A56E-0AB9-F942-B0EA-E7B913A8826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465059" y="2632575"/>
            <a:ext cx="0" cy="11136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7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Andy Hopper</cp:lastModifiedBy>
  <cp:revision>2</cp:revision>
  <dcterms:created xsi:type="dcterms:W3CDTF">2021-11-21T19:39:03Z</dcterms:created>
  <dcterms:modified xsi:type="dcterms:W3CDTF">2021-11-22T19:30:31Z</dcterms:modified>
</cp:coreProperties>
</file>