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08"/>
  </p:normalViewPr>
  <p:slideViewPr>
    <p:cSldViewPr snapToObjects="1">
      <p:cViewPr>
        <p:scale>
          <a:sx n="75" d="100"/>
          <a:sy n="75" d="100"/>
        </p:scale>
        <p:origin x="-11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1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6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2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784080" y="3733482"/>
            <a:ext cx="1737360" cy="18561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498080" y="1447483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498080" y="3733482"/>
            <a:ext cx="1737360" cy="18561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9784080" y="1447483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931920" y="3733482"/>
            <a:ext cx="1737360" cy="18561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034118" y="2636521"/>
            <a:ext cx="7409329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931920" y="1447483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7818120" y="3182484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926080" y="1264921"/>
            <a:ext cx="10106031" cy="440571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2743201" y="533400"/>
            <a:ext cx="11582395" cy="54920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3749041" y="899161"/>
            <a:ext cx="2103120" cy="49072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1" y="533401"/>
            <a:ext cx="330200" cy="3302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081" y="1264922"/>
            <a:ext cx="330200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4248374" y="2270763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4065494" y="479066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248374" y="3185163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7315201" y="899161"/>
            <a:ext cx="2103120" cy="49072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818120" y="2270763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7635240" y="479066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9601201" y="899161"/>
            <a:ext cx="2103120" cy="49072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10111741" y="2270763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9928861" y="479066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10111741" y="3185162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14" y="18135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18135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781" y="18135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14" y="27279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781" y="27279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27279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034118" y="4099241"/>
            <a:ext cx="7409329" cy="131127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Scaling group</a:t>
            </a:r>
          </a:p>
        </p:txBody>
      </p:sp>
      <p:pic>
        <p:nvPicPr>
          <p:cNvPr id="75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409924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263652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14" y="43357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781" y="4323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43220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213" y="38100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0" y="4583201"/>
            <a:ext cx="19453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35" y="38100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700" y="4575409"/>
            <a:ext cx="134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8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4748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4" y="373348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1443447" y="4191001"/>
            <a:ext cx="57876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44748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4" y="373348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144748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4" y="373348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0F68E-DE5B-4BCD-A439-28D9B7DAD3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585011" y="4794940"/>
            <a:ext cx="844041" cy="777842"/>
          </a:xfrm>
          <a:prstGeom prst="rect">
            <a:avLst/>
          </a:prstGeom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DD771266-5DA9-40FC-BFEC-FF3EF8A6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5600" y="5572781"/>
            <a:ext cx="134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MuleSoft control plane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B2065A-1075-4E48-87EF-EE2931F4B20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443447" y="5183861"/>
            <a:ext cx="3141564" cy="750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67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Marcia Johnston</cp:lastModifiedBy>
  <cp:revision>64</cp:revision>
  <dcterms:created xsi:type="dcterms:W3CDTF">2018-10-24T18:20:21Z</dcterms:created>
  <dcterms:modified xsi:type="dcterms:W3CDTF">2022-09-02T18:32:50Z</dcterms:modified>
</cp:coreProperties>
</file>