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37" autoAdjust="0"/>
    <p:restoredTop sz="96192" autoAdjust="0"/>
  </p:normalViewPr>
  <p:slideViewPr>
    <p:cSldViewPr snapToGrid="0" snapToObjects="1">
      <p:cViewPr>
        <p:scale>
          <a:sx n="100" d="100"/>
          <a:sy n="100" d="100"/>
        </p:scale>
        <p:origin x="-1940" y="-1244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svg"/><Relationship Id="rId15" Type="http://schemas.openxmlformats.org/officeDocument/2006/relationships/image" Target="../media/image12.sv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2011680" y="1463039"/>
            <a:ext cx="10875645" cy="53187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2560319" y="2011679"/>
            <a:ext cx="10157045" cy="45034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3749040" y="4842599"/>
            <a:ext cx="2674832" cy="15411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3749040" y="2162175"/>
            <a:ext cx="2674832" cy="24811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066" y="31337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74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9040" y="2152650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9040" y="4842599"/>
            <a:ext cx="381000" cy="381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3474720" y="1645920"/>
            <a:ext cx="3170104" cy="49961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8">
            <a:extLst>
              <a:ext uri="{FF2B5EF4-FFF2-40B4-BE49-F238E27FC236}">
                <a16:creationId xmlns:a16="http://schemas.microsoft.com/office/drawing/2014/main" id="{ED39C559-DBB0-4856-A1D5-3C4D9AEF6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783" y="24656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3E1012ED-653E-4221-9A4E-55A2C3664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4609" y="3284397"/>
            <a:ext cx="1204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8" name="Graphic 60">
            <a:extLst>
              <a:ext uri="{FF2B5EF4-FFF2-40B4-BE49-F238E27FC236}">
                <a16:creationId xmlns:a16="http://schemas.microsoft.com/office/drawing/2014/main" id="{0D2D0DE7-27A6-4D4F-9D50-62AB63E7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086" y="2685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6">
            <a:extLst>
              <a:ext uri="{FF2B5EF4-FFF2-40B4-BE49-F238E27FC236}">
                <a16:creationId xmlns:a16="http://schemas.microsoft.com/office/drawing/2014/main" id="{8B637B6A-268A-4E0A-8E22-D15F68032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873" y="3133364"/>
            <a:ext cx="9922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C911A6-F634-4B05-B702-B3F57CE0888F}"/>
              </a:ext>
            </a:extLst>
          </p:cNvPr>
          <p:cNvSpPr/>
          <p:nvPr/>
        </p:nvSpPr>
        <p:spPr>
          <a:xfrm>
            <a:off x="8419322" y="4864904"/>
            <a:ext cx="2679192" cy="15453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75B060-D407-45BC-A350-958230EF471E}"/>
              </a:ext>
            </a:extLst>
          </p:cNvPr>
          <p:cNvSpPr/>
          <p:nvPr/>
        </p:nvSpPr>
        <p:spPr>
          <a:xfrm>
            <a:off x="8414952" y="2162175"/>
            <a:ext cx="2679192" cy="24811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TextBox 17">
            <a:extLst>
              <a:ext uri="{FF2B5EF4-FFF2-40B4-BE49-F238E27FC236}">
                <a16:creationId xmlns:a16="http://schemas.microsoft.com/office/drawing/2014/main" id="{DADE9715-8CB0-48D8-9931-4E48C2474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163" y="3145519"/>
            <a:ext cx="11076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9" name="Graphic 35">
            <a:extLst>
              <a:ext uri="{FF2B5EF4-FFF2-40B4-BE49-F238E27FC236}">
                <a16:creationId xmlns:a16="http://schemas.microsoft.com/office/drawing/2014/main" id="{F89F57A1-C431-4C4D-BA25-C8472E5D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571" y="2674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BD120CED-764E-43ED-9350-E068BE795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9331" y="2162175"/>
            <a:ext cx="381000" cy="381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6C16B546-D5EF-492E-8B72-38DAB2AC6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4952" y="4871091"/>
            <a:ext cx="381000" cy="381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9281F5E-9CBA-4E2C-A027-A38EA65D8F7F}"/>
              </a:ext>
            </a:extLst>
          </p:cNvPr>
          <p:cNvSpPr/>
          <p:nvPr/>
        </p:nvSpPr>
        <p:spPr>
          <a:xfrm>
            <a:off x="8174595" y="1645920"/>
            <a:ext cx="3185761" cy="49961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60">
            <a:extLst>
              <a:ext uri="{FF2B5EF4-FFF2-40B4-BE49-F238E27FC236}">
                <a16:creationId xmlns:a16="http://schemas.microsoft.com/office/drawing/2014/main" id="{9FA2A85B-8597-4966-95BC-4010A278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87" y="2674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6">
            <a:extLst>
              <a:ext uri="{FF2B5EF4-FFF2-40B4-BE49-F238E27FC236}">
                <a16:creationId xmlns:a16="http://schemas.microsoft.com/office/drawing/2014/main" id="{6EE2F2DB-ADCB-4F65-9A9B-E69C61DAD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5068" y="3142684"/>
            <a:ext cx="818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123E78-0592-463E-A55F-C8E6410C9DEA}"/>
              </a:ext>
            </a:extLst>
          </p:cNvPr>
          <p:cNvSpPr/>
          <p:nvPr/>
        </p:nvSpPr>
        <p:spPr>
          <a:xfrm>
            <a:off x="5023377" y="2596712"/>
            <a:ext cx="4781278" cy="93791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10900474-FDAF-4A07-B0EC-CD9ABAE74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23516" y="2607946"/>
            <a:ext cx="381000" cy="381000"/>
          </a:xfrm>
          <a:prstGeom prst="rect">
            <a:avLst/>
          </a:prstGeom>
        </p:spPr>
      </p:pic>
      <p:pic>
        <p:nvPicPr>
          <p:cNvPr id="65" name="Graphic 60">
            <a:extLst>
              <a:ext uri="{FF2B5EF4-FFF2-40B4-BE49-F238E27FC236}">
                <a16:creationId xmlns:a16="http://schemas.microsoft.com/office/drawing/2014/main" id="{9F9BDC2B-ADC1-4D56-B386-5AD0AC1EF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84" y="3685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6">
            <a:extLst>
              <a:ext uri="{FF2B5EF4-FFF2-40B4-BE49-F238E27FC236}">
                <a16:creationId xmlns:a16="http://schemas.microsoft.com/office/drawing/2014/main" id="{E4351C67-7433-4600-B7AB-32A6DDC70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020" y="4155906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BIG-IP instance</a:t>
            </a:r>
          </a:p>
        </p:txBody>
      </p:sp>
      <p:pic>
        <p:nvPicPr>
          <p:cNvPr id="67" name="Graphic 60">
            <a:extLst>
              <a:ext uri="{FF2B5EF4-FFF2-40B4-BE49-F238E27FC236}">
                <a16:creationId xmlns:a16="http://schemas.microsoft.com/office/drawing/2014/main" id="{3B1BF2D6-84B8-40EB-98A3-5A0D4EFA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385" y="74923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2738A7B1-4C00-4222-8171-36306BDFB2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0320" y="2011680"/>
            <a:ext cx="381000" cy="38100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55AC4019-7598-4CE2-A31C-71C51DCA2C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011680" y="1463040"/>
            <a:ext cx="381000" cy="3810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056DC476-D183-4392-BC29-2C93430C2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1557" y="794520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BIG-IP instance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33A5B379-96BF-4F27-ABA1-AC7127C5A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836" y="5791904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example application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D03DC726-36ED-4041-B9EA-046153E22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1309" y="5817324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example application</a:t>
            </a:r>
          </a:p>
        </p:txBody>
      </p:sp>
      <p:pic>
        <p:nvPicPr>
          <p:cNvPr id="75" name="Graphic 13">
            <a:extLst>
              <a:ext uri="{FF2B5EF4-FFF2-40B4-BE49-F238E27FC236}">
                <a16:creationId xmlns:a16="http://schemas.microsoft.com/office/drawing/2014/main" id="{F2461B76-24D5-4ED9-856E-2CC4ED93A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50" y="53447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3">
            <a:extLst>
              <a:ext uri="{FF2B5EF4-FFF2-40B4-BE49-F238E27FC236}">
                <a16:creationId xmlns:a16="http://schemas.microsoft.com/office/drawing/2014/main" id="{34CD0014-4BEC-4965-96BF-FBCFC749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143" y="53609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C34E1A41-AA2A-4655-A6CE-3916EC8E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165" y="36804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6">
            <a:extLst>
              <a:ext uri="{FF2B5EF4-FFF2-40B4-BE49-F238E27FC236}">
                <a16:creationId xmlns:a16="http://schemas.microsoft.com/office/drawing/2014/main" id="{FE00117F-83A7-4C44-A34D-5B48C8938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981" y="4153707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BIG-IP instance</a:t>
            </a:r>
          </a:p>
        </p:txBody>
      </p:sp>
      <p:sp>
        <p:nvSpPr>
          <p:cNvPr id="77" name="TextBox 18">
            <a:extLst>
              <a:ext uri="{FF2B5EF4-FFF2-40B4-BE49-F238E27FC236}">
                <a16:creationId xmlns:a16="http://schemas.microsoft.com/office/drawing/2014/main" id="{8D4194EA-C85A-4629-994D-E7DC2992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020" y="581088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78" name="Graphic 37">
            <a:extLst>
              <a:ext uri="{FF2B5EF4-FFF2-40B4-BE49-F238E27FC236}">
                <a16:creationId xmlns:a16="http://schemas.microsoft.com/office/drawing/2014/main" id="{707BE448-BEF7-4F08-8610-EF332E2B4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84" y="53347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8">
            <a:extLst>
              <a:ext uri="{FF2B5EF4-FFF2-40B4-BE49-F238E27FC236}">
                <a16:creationId xmlns:a16="http://schemas.microsoft.com/office/drawing/2014/main" id="{06AC686F-8351-4CEF-AA6D-66CE2D06C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4628" y="5814675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80" name="Graphic 37">
            <a:extLst>
              <a:ext uri="{FF2B5EF4-FFF2-40B4-BE49-F238E27FC236}">
                <a16:creationId xmlns:a16="http://schemas.microsoft.com/office/drawing/2014/main" id="{125B2DB8-14A6-4AB2-8150-5E97945A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165" y="53347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35EED3-368B-47F7-9B1C-0121C77DBDB4}"/>
              </a:ext>
            </a:extLst>
          </p:cNvPr>
          <p:cNvCxnSpPr>
            <a:cxnSpLocks/>
          </p:cNvCxnSpPr>
          <p:nvPr/>
        </p:nvCxnSpPr>
        <p:spPr>
          <a:xfrm rot="-5400000">
            <a:off x="5322724" y="4945555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35AE074-69FA-43AF-8616-FA316F745682}"/>
              </a:ext>
            </a:extLst>
          </p:cNvPr>
          <p:cNvCxnSpPr>
            <a:cxnSpLocks/>
          </p:cNvCxnSpPr>
          <p:nvPr/>
        </p:nvCxnSpPr>
        <p:spPr>
          <a:xfrm rot="-5400000">
            <a:off x="10130005" y="4952553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45808</TotalTime>
  <Words>52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674</cp:revision>
  <cp:lastPrinted>2019-01-03T20:59:05Z</cp:lastPrinted>
  <dcterms:created xsi:type="dcterms:W3CDTF">2018-09-14T20:21:45Z</dcterms:created>
  <dcterms:modified xsi:type="dcterms:W3CDTF">2022-06-08T20:33:50Z</dcterms:modified>
</cp:coreProperties>
</file>