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</p:sldMasterIdLst>
  <p:sldIdLst>
    <p:sldId id="499" r:id="rId3"/>
    <p:sldId id="500" r:id="rId4"/>
    <p:sldId id="5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867B75-C5DA-654B-BF1B-B310C0E48350}">
          <p14:sldIdLst/>
        </p14:section>
        <p14:section name="Quickstart" id="{885B9F12-42E4-6E46-98E8-9D3DCE88B234}">
          <p14:sldIdLst>
            <p14:sldId id="499"/>
            <p14:sldId id="500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127" autoAdjust="0"/>
    <p:restoredTop sz="95619" autoAdjust="0"/>
  </p:normalViewPr>
  <p:slideViewPr>
    <p:cSldViewPr snapToGrid="0" snapToObjects="1">
      <p:cViewPr varScale="1">
        <p:scale>
          <a:sx n="115" d="100"/>
          <a:sy n="115" d="100"/>
        </p:scale>
        <p:origin x="138" y="228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2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6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3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8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32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98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50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32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72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39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13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91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08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3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55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09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179277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8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03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5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74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776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610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470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93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2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8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4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8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0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919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8658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sv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Relationship Id="rId22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1737360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173736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640079" y="914399"/>
            <a:ext cx="9052560" cy="484632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1E8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82880" y="274320"/>
            <a:ext cx="11155680" cy="6217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155448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962" y="2025733"/>
            <a:ext cx="11809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454" y="3854946"/>
            <a:ext cx="13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2880" y="274320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971800" y="14630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7360" y="1097280"/>
            <a:ext cx="384048" cy="384048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360" y="2651760"/>
            <a:ext cx="381000" cy="381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621792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1" name="TextBox 20">
            <a:extLst>
              <a:ext uri="{FF2B5EF4-FFF2-40B4-BE49-F238E27FC236}">
                <a16:creationId xmlns:a16="http://schemas.microsoft.com/office/drawing/2014/main" id="{13BF09F2-646B-274B-A7A2-004C0C85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360" y="3657600"/>
            <a:ext cx="10058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forest)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C2E6913B-0D8E-0445-AA66-B82AD9CF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0">
            <a:extLst>
              <a:ext uri="{FF2B5EF4-FFF2-40B4-BE49-F238E27FC236}">
                <a16:creationId xmlns:a16="http://schemas.microsoft.com/office/drawing/2014/main" id="{037C5889-18DD-8641-B8F5-26BF56DB8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16" y="2024923"/>
            <a:ext cx="112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971800" y="32918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903" y="2834640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  <a:stCxn id="22" idx="3"/>
            <a:endCxn id="80" idx="1"/>
          </p:cNvCxnSpPr>
          <p:nvPr/>
        </p:nvCxnSpPr>
        <p:spPr bwMode="auto">
          <a:xfrm flipV="1">
            <a:off x="5715000" y="4770120"/>
            <a:ext cx="1143000" cy="19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 bwMode="auto">
          <a:xfrm>
            <a:off x="4145280" y="4770120"/>
            <a:ext cx="1112520" cy="190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3">
            <a:extLst>
              <a:ext uri="{FF2B5EF4-FFF2-40B4-BE49-F238E27FC236}">
                <a16:creationId xmlns:a16="http://schemas.microsoft.com/office/drawing/2014/main" id="{6E3CDD79-C99A-E668-631E-C36CBA8C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7C1DEA5-D37D-0BA4-6133-3E1AD5F236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03520" y="1463040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B50175-F649-D4A6-D324-B9D9709F0B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03520" y="3291840"/>
            <a:ext cx="381000" cy="381000"/>
          </a:xfrm>
          <a:prstGeom prst="rect">
            <a:avLst/>
          </a:prstGeom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7342B2A6-11A3-313A-2058-40101C0B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7">
            <a:extLst>
              <a:ext uri="{FF2B5EF4-FFF2-40B4-BE49-F238E27FC236}">
                <a16:creationId xmlns:a16="http://schemas.microsoft.com/office/drawing/2014/main" id="{D249967C-8D85-292A-7688-6BF85F54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32004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D1B554F6-CD6E-9E33-52C7-F59A0DC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77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15DB8C92-F348-CD3D-F320-6008EA6C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E2EA278F-FE3D-B081-4E31-DAD6AD6E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66" y="5153205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677399FB-7439-47C0-CA49-1FBDAF70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ADE54A24-77B5-EBF5-3A66-469A545A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9347" y="5151120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132537B2-DDB2-D9BB-4BDA-82B2F0128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887" y="5029200"/>
            <a:ext cx="13430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Connector</a:t>
            </a:r>
          </a:p>
        </p:txBody>
      </p:sp>
      <p:pic>
        <p:nvPicPr>
          <p:cNvPr id="22" name="Graphic 14">
            <a:extLst>
              <a:ext uri="{FF2B5EF4-FFF2-40B4-BE49-F238E27FC236}">
                <a16:creationId xmlns:a16="http://schemas.microsoft.com/office/drawing/2014/main" id="{3D8D04F0-80BE-B516-F498-00D26865D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5434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7">
            <a:extLst>
              <a:ext uri="{FF2B5EF4-FFF2-40B4-BE49-F238E27FC236}">
                <a16:creationId xmlns:a16="http://schemas.microsoft.com/office/drawing/2014/main" id="{331A1279-6BE8-9A72-6B2E-84F10C6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333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AFE648DD-E2FA-89EA-52D4-909C8BB69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297924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E450BEFE-E16C-E99F-D621-8F01C3A0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165334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B8BA16BF-BF59-9CD2-A560-5765F712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778" y="2417217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7" name="Graphic 15">
            <a:extLst>
              <a:ext uri="{FF2B5EF4-FFF2-40B4-BE49-F238E27FC236}">
                <a16:creationId xmlns:a16="http://schemas.microsoft.com/office/drawing/2014/main" id="{3564A962-4772-EE2E-507E-C7A0FB0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29450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3E750275-D753-A8EC-3511-1E8D0735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6058" y="370779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9" name="Graphic 19">
            <a:extLst>
              <a:ext uri="{FF2B5EF4-FFF2-40B4-BE49-F238E27FC236}">
                <a16:creationId xmlns:a16="http://schemas.microsoft.com/office/drawing/2014/main" id="{80E2F76E-B732-4637-3223-A41F75D5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42313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10B3D6F9-F819-965F-67A0-AA1C7244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7457" y="4994841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EC2C83EB-B30E-F48E-718A-CF2FA684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349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74E2256D-A10E-7F37-4B22-E4287DC3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6057" y="612648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63F30E-F4FF-449A-A0A6-160E894FB5B9}"/>
              </a:ext>
            </a:extLst>
          </p:cNvPr>
          <p:cNvSpPr/>
          <p:nvPr/>
        </p:nvSpPr>
        <p:spPr>
          <a:xfrm>
            <a:off x="6402343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931C56B-20CA-400A-AEB8-2CCA71FB6AFF}"/>
              </a:ext>
            </a:extLst>
          </p:cNvPr>
          <p:cNvSpPr/>
          <p:nvPr/>
        </p:nvSpPr>
        <p:spPr>
          <a:xfrm>
            <a:off x="640080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7" name="TextBox 14">
            <a:extLst>
              <a:ext uri="{FF2B5EF4-FFF2-40B4-BE49-F238E27FC236}">
                <a16:creationId xmlns:a16="http://schemas.microsoft.com/office/drawing/2014/main" id="{E9EB1818-2FF4-46C6-B4C5-C167BE62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8087" y="2026353"/>
            <a:ext cx="11809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68" name="TextBox 20">
            <a:extLst>
              <a:ext uri="{FF2B5EF4-FFF2-40B4-BE49-F238E27FC236}">
                <a16:creationId xmlns:a16="http://schemas.microsoft.com/office/drawing/2014/main" id="{BD9239B0-07C5-47BF-82A4-60275D475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48" y="3858755"/>
            <a:ext cx="13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B17D56A0-BF98-48A0-B917-1C04F395E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0800" y="1097280"/>
            <a:ext cx="384048" cy="384048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B7CDAF70-372C-424F-A707-3FB699E3EA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2343" y="2651760"/>
            <a:ext cx="381000" cy="381000"/>
          </a:xfrm>
          <a:prstGeom prst="rect">
            <a:avLst/>
          </a:prstGeom>
        </p:spPr>
      </p:pic>
      <p:sp>
        <p:nvSpPr>
          <p:cNvPr id="71" name="TextBox 20">
            <a:extLst>
              <a:ext uri="{FF2B5EF4-FFF2-40B4-BE49-F238E27FC236}">
                <a16:creationId xmlns:a16="http://schemas.microsoft.com/office/drawing/2014/main" id="{8E426012-F4B9-47CD-B182-C797B966B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348" y="3657600"/>
            <a:ext cx="10058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(forest)</a:t>
            </a:r>
          </a:p>
        </p:txBody>
      </p:sp>
      <p:pic>
        <p:nvPicPr>
          <p:cNvPr id="72" name="Graphic 19">
            <a:extLst>
              <a:ext uri="{FF2B5EF4-FFF2-40B4-BE49-F238E27FC236}">
                <a16:creationId xmlns:a16="http://schemas.microsoft.com/office/drawing/2014/main" id="{BA4BE236-80F7-458C-9375-902130E7C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20">
            <a:extLst>
              <a:ext uri="{FF2B5EF4-FFF2-40B4-BE49-F238E27FC236}">
                <a16:creationId xmlns:a16="http://schemas.microsoft.com/office/drawing/2014/main" id="{9EF7A726-79E6-4FD1-AAC9-2FF9E968F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190" y="2025901"/>
            <a:ext cx="112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74" name="Graphic 13">
            <a:extLst>
              <a:ext uri="{FF2B5EF4-FFF2-40B4-BE49-F238E27FC236}">
                <a16:creationId xmlns:a16="http://schemas.microsoft.com/office/drawing/2014/main" id="{6652EB62-2C76-47AD-AA45-D9AA4A42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17">
            <a:extLst>
              <a:ext uri="{FF2B5EF4-FFF2-40B4-BE49-F238E27FC236}">
                <a16:creationId xmlns:a16="http://schemas.microsoft.com/office/drawing/2014/main" id="{B0A7EF48-6CBB-4B9F-9DFD-1D9108129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7">
            <a:extLst>
              <a:ext uri="{FF2B5EF4-FFF2-40B4-BE49-F238E27FC236}">
                <a16:creationId xmlns:a16="http://schemas.microsoft.com/office/drawing/2014/main" id="{08B2AC1C-C311-494C-9916-35E13E932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318" y="32004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19">
            <a:extLst>
              <a:ext uri="{FF2B5EF4-FFF2-40B4-BE49-F238E27FC236}">
                <a16:creationId xmlns:a16="http://schemas.microsoft.com/office/drawing/2014/main" id="{C952963D-EF61-47CC-85F8-9AA63162F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1">
            <a:extLst>
              <a:ext uri="{FF2B5EF4-FFF2-40B4-BE49-F238E27FC236}">
                <a16:creationId xmlns:a16="http://schemas.microsoft.com/office/drawing/2014/main" id="{48528999-9FEF-4506-B1FA-0F539D56E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354" y="5152984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8F1A3287-D728-4B56-A936-B21B8BECEFB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640080" y="91440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7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FDC308-E39D-49C5-642A-81369BCF98CA}"/>
              </a:ext>
            </a:extLst>
          </p:cNvPr>
          <p:cNvSpPr/>
          <p:nvPr/>
        </p:nvSpPr>
        <p:spPr>
          <a:xfrm>
            <a:off x="1737360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3A8F5-617F-01D7-5943-DA2F4612A369}"/>
              </a:ext>
            </a:extLst>
          </p:cNvPr>
          <p:cNvSpPr/>
          <p:nvPr/>
        </p:nvSpPr>
        <p:spPr>
          <a:xfrm>
            <a:off x="173736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1EB6E-F63E-6674-ED17-041737889287}"/>
              </a:ext>
            </a:extLst>
          </p:cNvPr>
          <p:cNvSpPr/>
          <p:nvPr/>
        </p:nvSpPr>
        <p:spPr bwMode="auto">
          <a:xfrm>
            <a:off x="640080" y="914400"/>
            <a:ext cx="9052560" cy="484632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1E8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CD695-19A1-5012-C55A-57948792C744}"/>
              </a:ext>
            </a:extLst>
          </p:cNvPr>
          <p:cNvSpPr/>
          <p:nvPr/>
        </p:nvSpPr>
        <p:spPr bwMode="auto">
          <a:xfrm>
            <a:off x="182880" y="274320"/>
            <a:ext cx="11155680" cy="6217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4EFFA-CA89-CB94-B4F3-E2802FA73EE0}"/>
              </a:ext>
            </a:extLst>
          </p:cNvPr>
          <p:cNvSpPr/>
          <p:nvPr/>
        </p:nvSpPr>
        <p:spPr bwMode="auto">
          <a:xfrm>
            <a:off x="155448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54658717-E98A-3517-7B8E-A6B6850AC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586" y="2011680"/>
            <a:ext cx="10972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F5CC5641-23DD-2ADD-F9D5-328C24CB2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960" y="384048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8A668CF-893F-2FEA-BB3D-239542130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2880" y="274320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6CB7D2-5C96-42FD-D9A9-7B588B3F355F}"/>
              </a:ext>
            </a:extLst>
          </p:cNvPr>
          <p:cNvSpPr/>
          <p:nvPr/>
        </p:nvSpPr>
        <p:spPr>
          <a:xfrm>
            <a:off x="2942706" y="14630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8030678-803C-38E1-8D85-8123CA157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7360" y="1097280"/>
            <a:ext cx="384048" cy="384048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95FD5FD-AAC6-B0B2-1217-1BC0F057B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360" y="2651760"/>
            <a:ext cx="381000" cy="38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90E4C6D-650A-CE0F-CC94-7CC846345B0D}"/>
              </a:ext>
            </a:extLst>
          </p:cNvPr>
          <p:cNvSpPr/>
          <p:nvPr/>
        </p:nvSpPr>
        <p:spPr>
          <a:xfrm>
            <a:off x="6400800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54CCEF-3C4F-1FE8-8C1A-00564BE69E82}"/>
              </a:ext>
            </a:extLst>
          </p:cNvPr>
          <p:cNvSpPr/>
          <p:nvPr/>
        </p:nvSpPr>
        <p:spPr>
          <a:xfrm>
            <a:off x="6400800" y="1097280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02D295-950A-3B0D-FDDE-BD55706B8BE8}"/>
              </a:ext>
            </a:extLst>
          </p:cNvPr>
          <p:cNvSpPr/>
          <p:nvPr/>
        </p:nvSpPr>
        <p:spPr bwMode="auto">
          <a:xfrm>
            <a:off x="6217920" y="548639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BC162F7C-0E84-26AE-123C-31E44085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720" y="20116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64EFEAF-8C82-3A84-E8B7-4361A63AC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0800" y="1097280"/>
            <a:ext cx="384048" cy="38404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7BFF9A4-1C98-DA9C-ABD9-C12377279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0800" y="2651760"/>
            <a:ext cx="381000" cy="381000"/>
          </a:xfrm>
          <a:prstGeom prst="rect">
            <a:avLst/>
          </a:prstGeom>
        </p:spPr>
      </p:pic>
      <p:sp>
        <p:nvSpPr>
          <p:cNvPr id="29" name="TextBox 20">
            <a:extLst>
              <a:ext uri="{FF2B5EF4-FFF2-40B4-BE49-F238E27FC236}">
                <a16:creationId xmlns:a16="http://schemas.microsoft.com/office/drawing/2014/main" id="{F7006099-FDDC-3F7F-BFF7-5090E16FC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62" y="383345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Windows</a:t>
            </a:r>
            <a:r>
              <a:rPr kumimoji="0" lang="en-US" altLang="en-US" sz="1200" b="0" i="0" u="none" strike="noStrike" kern="1200" cap="none" spc="0" normalizeH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EC2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32F3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2F72A445-6B61-977F-C55A-ADACF8AB8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154" y="384048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1" name="Graphic 19">
            <a:extLst>
              <a:ext uri="{FF2B5EF4-FFF2-40B4-BE49-F238E27FC236}">
                <a16:creationId xmlns:a16="http://schemas.microsoft.com/office/drawing/2014/main" id="{52DA2473-3966-A1F3-31B0-1C76B8BD9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80C62130-8323-C3F3-29DA-AFC86465F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5536" y="2020824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33" name="Graphic 19">
            <a:extLst>
              <a:ext uri="{FF2B5EF4-FFF2-40B4-BE49-F238E27FC236}">
                <a16:creationId xmlns:a16="http://schemas.microsoft.com/office/drawing/2014/main" id="{B55C8926-FFA4-4EB7-7673-F6D3BFF5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0">
            <a:extLst>
              <a:ext uri="{FF2B5EF4-FFF2-40B4-BE49-F238E27FC236}">
                <a16:creationId xmlns:a16="http://schemas.microsoft.com/office/drawing/2014/main" id="{2E663919-55AC-405D-897B-A304C827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594" y="20116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EF84B-5920-C77D-2FB8-5BCBF38928FA}"/>
              </a:ext>
            </a:extLst>
          </p:cNvPr>
          <p:cNvSpPr/>
          <p:nvPr/>
        </p:nvSpPr>
        <p:spPr>
          <a:xfrm>
            <a:off x="2942706" y="32918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25430BA9-DB66-CF8D-DE1C-77AFCDEB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280" y="2774904"/>
            <a:ext cx="1920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pic>
        <p:nvPicPr>
          <p:cNvPr id="43" name="Graphic 13">
            <a:extLst>
              <a:ext uri="{FF2B5EF4-FFF2-40B4-BE49-F238E27FC236}">
                <a16:creationId xmlns:a16="http://schemas.microsoft.com/office/drawing/2014/main" id="{5E12C029-B183-E5C1-B060-9AF0CD9A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F4F72F5-69E7-96B9-2E8D-E95222C52B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57800" y="1472843"/>
            <a:ext cx="381000" cy="3810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F3160F27-E1A6-7FB2-D94B-F0787EC3AF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57800" y="3291840"/>
            <a:ext cx="381000" cy="381000"/>
          </a:xfrm>
          <a:prstGeom prst="rect">
            <a:avLst/>
          </a:prstGeom>
        </p:spPr>
      </p:pic>
      <p:pic>
        <p:nvPicPr>
          <p:cNvPr id="52" name="Graphic 15">
            <a:extLst>
              <a:ext uri="{FF2B5EF4-FFF2-40B4-BE49-F238E27FC236}">
                <a16:creationId xmlns:a16="http://schemas.microsoft.com/office/drawing/2014/main" id="{BB7A582B-A102-29F9-93DB-B23FCB8C8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4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5E013D39-F60F-63DB-A06B-4715C701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4" name="Graphic 17">
            <a:extLst>
              <a:ext uri="{FF2B5EF4-FFF2-40B4-BE49-F238E27FC236}">
                <a16:creationId xmlns:a16="http://schemas.microsoft.com/office/drawing/2014/main" id="{07469597-8C05-FD8D-9966-70F9B39E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Graphic 17">
            <a:extLst>
              <a:ext uri="{FF2B5EF4-FFF2-40B4-BE49-F238E27FC236}">
                <a16:creationId xmlns:a16="http://schemas.microsoft.com/office/drawing/2014/main" id="{D1BA4A87-E0D6-6EE9-988A-8EDB94E1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Graphic 8">
            <a:extLst>
              <a:ext uri="{FF2B5EF4-FFF2-40B4-BE49-F238E27FC236}">
                <a16:creationId xmlns:a16="http://schemas.microsoft.com/office/drawing/2014/main" id="{5FE654E1-C03D-BB34-BD43-F26DA736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23487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Graphic 7">
            <a:extLst>
              <a:ext uri="{FF2B5EF4-FFF2-40B4-BE49-F238E27FC236}">
                <a16:creationId xmlns:a16="http://schemas.microsoft.com/office/drawing/2014/main" id="{6B49CB1E-8BDC-989B-0D86-AE41725B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TextBox 9">
            <a:extLst>
              <a:ext uri="{FF2B5EF4-FFF2-40B4-BE49-F238E27FC236}">
                <a16:creationId xmlns:a16="http://schemas.microsoft.com/office/drawing/2014/main" id="{35E420FE-066F-EB9A-CD77-2A04B6184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185" y="5142417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47111" name="Graphic 19">
            <a:extLst>
              <a:ext uri="{FF2B5EF4-FFF2-40B4-BE49-F238E27FC236}">
                <a16:creationId xmlns:a16="http://schemas.microsoft.com/office/drawing/2014/main" id="{125458FA-97C8-50B3-FF5D-705B0B7F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TextBox 11">
            <a:extLst>
              <a:ext uri="{FF2B5EF4-FFF2-40B4-BE49-F238E27FC236}">
                <a16:creationId xmlns:a16="http://schemas.microsoft.com/office/drawing/2014/main" id="{53156B56-9996-3893-B35B-67C3B2DC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0" y="5138318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47113" name="Graphic 19">
            <a:extLst>
              <a:ext uri="{FF2B5EF4-FFF2-40B4-BE49-F238E27FC236}">
                <a16:creationId xmlns:a16="http://schemas.microsoft.com/office/drawing/2014/main" id="{C5288B14-C237-6409-7330-50FB0BC7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4" name="TextBox 11">
            <a:extLst>
              <a:ext uri="{FF2B5EF4-FFF2-40B4-BE49-F238E27FC236}">
                <a16:creationId xmlns:a16="http://schemas.microsoft.com/office/drawing/2014/main" id="{38239B33-49D5-3120-174B-D9A26090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240" y="5142417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47117" name="Graphic 7">
            <a:extLst>
              <a:ext uri="{FF2B5EF4-FFF2-40B4-BE49-F238E27FC236}">
                <a16:creationId xmlns:a16="http://schemas.microsoft.com/office/drawing/2014/main" id="{B5428F64-FB62-E65C-0B1E-14BB25BF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486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8" name="TextBox 9">
            <a:extLst>
              <a:ext uri="{FF2B5EF4-FFF2-40B4-BE49-F238E27FC236}">
                <a16:creationId xmlns:a16="http://schemas.microsoft.com/office/drawing/2014/main" id="{77D1B9E1-286E-2B34-C2CB-C3999D882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3640" y="1298448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47119" name="Graphic 17">
            <a:extLst>
              <a:ext uri="{FF2B5EF4-FFF2-40B4-BE49-F238E27FC236}">
                <a16:creationId xmlns:a16="http://schemas.microsoft.com/office/drawing/2014/main" id="{EBBBD044-7FA0-F999-ECCB-0AB12CBC6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16459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0" name="TextBox 11">
            <a:extLst>
              <a:ext uri="{FF2B5EF4-FFF2-40B4-BE49-F238E27FC236}">
                <a16:creationId xmlns:a16="http://schemas.microsoft.com/office/drawing/2014/main" id="{EAD3B566-C460-61D0-045E-CA5EB30E8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7880" y="2414016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7121" name="Graphic 15">
            <a:extLst>
              <a:ext uri="{FF2B5EF4-FFF2-40B4-BE49-F238E27FC236}">
                <a16:creationId xmlns:a16="http://schemas.microsoft.com/office/drawing/2014/main" id="{38CE2F32-ABA1-15F2-509E-66326821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29260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2" name="TextBox 11">
            <a:extLst>
              <a:ext uri="{FF2B5EF4-FFF2-40B4-BE49-F238E27FC236}">
                <a16:creationId xmlns:a16="http://schemas.microsoft.com/office/drawing/2014/main" id="{1A688EAD-9B23-38F6-F3B9-FF6B0B1DB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160" y="3712464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47123" name="Graphic 19">
            <a:extLst>
              <a:ext uri="{FF2B5EF4-FFF2-40B4-BE49-F238E27FC236}">
                <a16:creationId xmlns:a16="http://schemas.microsoft.com/office/drawing/2014/main" id="{366C3B94-15EB-E568-C880-54DD6AA86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4206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4" name="TextBox 11">
            <a:extLst>
              <a:ext uri="{FF2B5EF4-FFF2-40B4-BE49-F238E27FC236}">
                <a16:creationId xmlns:a16="http://schemas.microsoft.com/office/drawing/2014/main" id="{B0B17B7D-FC29-C904-F46C-75B6387CA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640" y="4974336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47125" name="Graphic 10">
            <a:extLst>
              <a:ext uri="{FF2B5EF4-FFF2-40B4-BE49-F238E27FC236}">
                <a16:creationId xmlns:a16="http://schemas.microsoft.com/office/drawing/2014/main" id="{A9E0B5F4-F8FC-F973-E656-9F40C385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349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Box 20">
            <a:extLst>
              <a:ext uri="{FF2B5EF4-FFF2-40B4-BE49-F238E27FC236}">
                <a16:creationId xmlns:a16="http://schemas.microsoft.com/office/drawing/2014/main" id="{D02ED4E5-2199-A438-D3B4-D3CA0109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528" y="612648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47131" name="TextBox 18">
            <a:extLst>
              <a:ext uri="{FF2B5EF4-FFF2-40B4-BE49-F238E27FC236}">
                <a16:creationId xmlns:a16="http://schemas.microsoft.com/office/drawing/2014/main" id="{E65B8D94-04BA-D89F-B59F-E12414F30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280" y="5019157"/>
            <a:ext cx="1828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 Microsoft AD</a:t>
            </a:r>
          </a:p>
        </p:txBody>
      </p:sp>
      <p:pic>
        <p:nvPicPr>
          <p:cNvPr id="47132" name="Graphic 31">
            <a:extLst>
              <a:ext uri="{FF2B5EF4-FFF2-40B4-BE49-F238E27FC236}">
                <a16:creationId xmlns:a16="http://schemas.microsoft.com/office/drawing/2014/main" id="{E50BD9EE-AC8A-8BC1-AEDB-CDBF4A1E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45445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4D33AA-5288-49F9-A5D2-74434CBADA48}"/>
              </a:ext>
            </a:extLst>
          </p:cNvPr>
          <p:cNvCxnSpPr>
            <a:cxnSpLocks/>
            <a:stCxn id="47111" idx="3"/>
            <a:endCxn id="47132" idx="1"/>
          </p:cNvCxnSpPr>
          <p:nvPr/>
        </p:nvCxnSpPr>
        <p:spPr bwMode="auto">
          <a:xfrm>
            <a:off x="4145280" y="4770120"/>
            <a:ext cx="106680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166D67-1069-49C0-8836-A2D872E7D4AB}"/>
              </a:ext>
            </a:extLst>
          </p:cNvPr>
          <p:cNvCxnSpPr>
            <a:cxnSpLocks/>
            <a:stCxn id="47132" idx="3"/>
            <a:endCxn id="47113" idx="1"/>
          </p:cNvCxnSpPr>
          <p:nvPr/>
        </p:nvCxnSpPr>
        <p:spPr bwMode="auto">
          <a:xfrm flipV="1">
            <a:off x="5669280" y="4770120"/>
            <a:ext cx="118872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>
            <a:extLst>
              <a:ext uri="{FF2B5EF4-FFF2-40B4-BE49-F238E27FC236}">
                <a16:creationId xmlns:a16="http://schemas.microsoft.com/office/drawing/2014/main" id="{76375091-B819-43AE-B05C-4E314A4A16A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640080" y="91440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6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1737360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173736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640080" y="914400"/>
            <a:ext cx="9052560" cy="484632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1E8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82880" y="274320"/>
            <a:ext cx="11155680" cy="6217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155448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880" y="20116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960" y="384048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2880" y="274320"/>
            <a:ext cx="381000" cy="381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7360" y="1097280"/>
            <a:ext cx="384048" cy="384048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360" y="2651760"/>
            <a:ext cx="381000" cy="381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BD351F1-3F5B-144D-A3CB-8114C507BB78}"/>
              </a:ext>
            </a:extLst>
          </p:cNvPr>
          <p:cNvSpPr/>
          <p:nvPr/>
        </p:nvSpPr>
        <p:spPr>
          <a:xfrm>
            <a:off x="6400800" y="2651760"/>
            <a:ext cx="2834640" cy="28346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21FFD-C80D-A74F-8C33-DF6266EEE923}"/>
              </a:ext>
            </a:extLst>
          </p:cNvPr>
          <p:cNvSpPr/>
          <p:nvPr/>
        </p:nvSpPr>
        <p:spPr>
          <a:xfrm>
            <a:off x="640080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621792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3DA53A85-9347-1045-8931-DF0819FA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760" y="20116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03C64AB-5A3E-8F47-8941-0590B1290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0800" y="1097280"/>
            <a:ext cx="384048" cy="384048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B0C037B8-F7FB-2944-A79A-2A8C09C863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0800" y="2651760"/>
            <a:ext cx="381000" cy="381000"/>
          </a:xfrm>
          <a:prstGeom prst="rect">
            <a:avLst/>
          </a:prstGeom>
        </p:spPr>
      </p:pic>
      <p:sp>
        <p:nvSpPr>
          <p:cNvPr id="83" name="TextBox 20">
            <a:extLst>
              <a:ext uri="{FF2B5EF4-FFF2-40B4-BE49-F238E27FC236}">
                <a16:creationId xmlns:a16="http://schemas.microsoft.com/office/drawing/2014/main" id="{594861DE-2D58-A64E-B072-913B821B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680" y="384048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926080" y="32918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576" y="2011680"/>
            <a:ext cx="1920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  <a:stCxn id="33" idx="3"/>
            <a:endCxn id="19" idx="1"/>
          </p:cNvCxnSpPr>
          <p:nvPr/>
        </p:nvCxnSpPr>
        <p:spPr bwMode="auto">
          <a:xfrm>
            <a:off x="5836920" y="4770120"/>
            <a:ext cx="10210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 bwMode="auto">
          <a:xfrm>
            <a:off x="4145280" y="4770120"/>
            <a:ext cx="92964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3">
            <a:extLst>
              <a:ext uri="{FF2B5EF4-FFF2-40B4-BE49-F238E27FC236}">
                <a16:creationId xmlns:a16="http://schemas.microsoft.com/office/drawing/2014/main" id="{6E3CDD79-C99A-E668-631E-C36CBA8C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86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B50175-F649-D4A6-D324-B9D9709F0B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57800" y="3291840"/>
            <a:ext cx="381000" cy="381000"/>
          </a:xfrm>
          <a:prstGeom prst="rect">
            <a:avLst/>
          </a:prstGeom>
        </p:spPr>
      </p:pic>
      <p:pic>
        <p:nvPicPr>
          <p:cNvPr id="8" name="Graphic 15">
            <a:extLst>
              <a:ext uri="{FF2B5EF4-FFF2-40B4-BE49-F238E27FC236}">
                <a16:creationId xmlns:a16="http://schemas.microsoft.com/office/drawing/2014/main" id="{A4554BC9-4A49-335D-C3D1-F5A18883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02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7">
            <a:extLst>
              <a:ext uri="{FF2B5EF4-FFF2-40B4-BE49-F238E27FC236}">
                <a16:creationId xmlns:a16="http://schemas.microsoft.com/office/drawing/2014/main" id="{3A06B0A9-B292-F4AD-FC05-16A1F235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7342B2A6-11A3-313A-2058-40101C0B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D1B554F6-CD6E-9E33-52C7-F59A0DC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1554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15DB8C92-F348-CD3D-F320-6008EA6C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E2EA278F-FE3D-B081-4E31-DAD6AD6E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64" y="5138928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677399FB-7439-47C0-CA49-1FBDAF70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ADE54A24-77B5-EBF5-3A66-469A545A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0" y="5138928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19" name="Graphic 19">
            <a:extLst>
              <a:ext uri="{FF2B5EF4-FFF2-40B4-BE49-F238E27FC236}">
                <a16:creationId xmlns:a16="http://schemas.microsoft.com/office/drawing/2014/main" id="{3E981131-AA44-6DD1-4FEB-3DD9A109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0C6A3DE5-C819-A705-416D-026C1DAF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240" y="5138928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23" name="Graphic 7">
            <a:extLst>
              <a:ext uri="{FF2B5EF4-FFF2-40B4-BE49-F238E27FC236}">
                <a16:creationId xmlns:a16="http://schemas.microsoft.com/office/drawing/2014/main" id="{331A1279-6BE8-9A72-6B2E-84F10C6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486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AFE648DD-E2FA-89EA-52D4-909C8BB69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8400" y="1298448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E450BEFE-E16C-E99F-D621-8F01C3A0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16459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B8BA16BF-BF59-9CD2-A560-5765F712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640" y="2414016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7" name="Graphic 15">
            <a:extLst>
              <a:ext uri="{FF2B5EF4-FFF2-40B4-BE49-F238E27FC236}">
                <a16:creationId xmlns:a16="http://schemas.microsoft.com/office/drawing/2014/main" id="{3564A962-4772-EE2E-507E-C7A0FB0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29260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3E750275-D753-A8EC-3511-1E8D0735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640" y="3712464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9" name="Graphic 19">
            <a:extLst>
              <a:ext uri="{FF2B5EF4-FFF2-40B4-BE49-F238E27FC236}">
                <a16:creationId xmlns:a16="http://schemas.microsoft.com/office/drawing/2014/main" id="{80E2F76E-B732-4637-3223-A41F75D5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4206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10B3D6F9-F819-965F-67A0-AA1C7244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640" y="4974336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EC2C83EB-B30E-F48E-718A-CF2FA684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349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74E2256D-A10E-7F37-4B22-E4287DC3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528" y="612648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33" name="Graphic 7">
            <a:extLst>
              <a:ext uri="{FF2B5EF4-FFF2-40B4-BE49-F238E27FC236}">
                <a16:creationId xmlns:a16="http://schemas.microsoft.com/office/drawing/2014/main" id="{30028AD3-4F85-3605-8AE4-0757669B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2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9">
            <a:extLst>
              <a:ext uri="{FF2B5EF4-FFF2-40B4-BE49-F238E27FC236}">
                <a16:creationId xmlns:a16="http://schemas.microsoft.com/office/drawing/2014/main" id="{BCFD3AD5-1C9A-144F-9B04-58958F1E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720" y="5120640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Directory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AE684EE7-6BFC-451B-9EDF-28B17207DA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640080" y="91440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6690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</TotalTime>
  <Words>178</Words>
  <Application>Microsoft Office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Title-and-content_DB</vt:lpstr>
      <vt:lpstr>Title-and-Content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Reference Architectures</dc:title>
  <dc:creator>Microsoft Office User</dc:creator>
  <cp:lastModifiedBy>Nguyen, Jaclyn</cp:lastModifiedBy>
  <cp:revision>282</cp:revision>
  <dcterms:created xsi:type="dcterms:W3CDTF">2022-05-12T20:48:34Z</dcterms:created>
  <dcterms:modified xsi:type="dcterms:W3CDTF">2023-02-06T19:32:31Z</dcterms:modified>
</cp:coreProperties>
</file>