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96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3T15:12:10.233" idx="1">
    <p:pos x="10" y="10"/>
    <p:text>current diagram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14B-F857-4C58-BFF6-B3637DE42D7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B725-E7A1-468E-BD94-1191557B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26">
            <a:extLst>
              <a:ext uri="{FF2B5EF4-FFF2-40B4-BE49-F238E27FC236}">
                <a16:creationId xmlns:a16="http://schemas.microsoft.com/office/drawing/2014/main" id="{EBD48E7F-0269-4356-A3B8-8FD520B0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02" y="24199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4">
            <a:extLst>
              <a:ext uri="{FF2B5EF4-FFF2-40B4-BE49-F238E27FC236}">
                <a16:creationId xmlns:a16="http://schemas.microsoft.com/office/drawing/2014/main" id="{E622BDD1-25CD-46D7-8F06-C4B447E3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96" y="2424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E96C83B3-34D5-4633-A567-F78327B5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664" y="4303557"/>
            <a:ext cx="1125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93F6C67-6569-4E8E-8404-CFD7D50B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23" y="4303557"/>
            <a:ext cx="1125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8" name="Graphic 10">
            <a:extLst>
              <a:ext uri="{FF2B5EF4-FFF2-40B4-BE49-F238E27FC236}">
                <a16:creationId xmlns:a16="http://schemas.microsoft.com/office/drawing/2014/main" id="{3267AEA4-EDA6-400B-BB05-549A3CB4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91" y="35319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6F88BB14-2AAD-4978-9ACA-035CB78E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748" y="3181392"/>
            <a:ext cx="1125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449200D-FEED-4658-8258-484BC01F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888488" y="3530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31557547-E476-4E7B-90E3-5E65FBE2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781" y="3181392"/>
            <a:ext cx="1124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22" name="Graphic 23">
            <a:extLst>
              <a:ext uri="{FF2B5EF4-FFF2-40B4-BE49-F238E27FC236}">
                <a16:creationId xmlns:a16="http://schemas.microsoft.com/office/drawing/2014/main" id="{ABD994B5-32F0-471D-8D56-19EB418A0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flipH="1">
            <a:off x="1145127" y="31945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40">
            <a:extLst>
              <a:ext uri="{FF2B5EF4-FFF2-40B4-BE49-F238E27FC236}">
                <a16:creationId xmlns:a16="http://schemas.microsoft.com/office/drawing/2014/main" id="{C883D8E7-1B58-483B-9EE7-A1AC5FDAB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02" y="3678196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4A7E49D-EC96-498D-8EDC-3C4C02F6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072" y="24199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EEF9DDA9-FA3F-4DBE-A195-32BF552A3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938" y="3181392"/>
            <a:ext cx="1042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8810DC-02FE-488B-8821-FE71434F4289}"/>
              </a:ext>
            </a:extLst>
          </p:cNvPr>
          <p:cNvSpPr/>
          <p:nvPr/>
        </p:nvSpPr>
        <p:spPr>
          <a:xfrm>
            <a:off x="5701782" y="2039844"/>
            <a:ext cx="4615750" cy="27795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enrichment</a:t>
            </a:r>
          </a:p>
        </p:txBody>
      </p:sp>
      <p:pic>
        <p:nvPicPr>
          <p:cNvPr id="41" name="Graphic 23">
            <a:extLst>
              <a:ext uri="{FF2B5EF4-FFF2-40B4-BE49-F238E27FC236}">
                <a16:creationId xmlns:a16="http://schemas.microsoft.com/office/drawing/2014/main" id="{3741A8B0-6EAA-44E7-84C8-8882E998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26" y="35319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20">
            <a:extLst>
              <a:ext uri="{FF2B5EF4-FFF2-40B4-BE49-F238E27FC236}">
                <a16:creationId xmlns:a16="http://schemas.microsoft.com/office/drawing/2014/main" id="{3AE93678-1D0D-46C2-94D3-3CDE965E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03" y="35319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7">
            <a:extLst>
              <a:ext uri="{FF2B5EF4-FFF2-40B4-BE49-F238E27FC236}">
                <a16:creationId xmlns:a16="http://schemas.microsoft.com/office/drawing/2014/main" id="{131A6D1F-5FFD-4AA4-90C7-4A69DD51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03" y="24199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FE24DD5A-4230-42AA-AB0F-75A062AD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05" y="3181392"/>
            <a:ext cx="1395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Textract</a:t>
            </a: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879467BD-2724-48CD-A863-12E37B9D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253" y="4303557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63876102-E5D4-4A68-95DB-C3EED5CF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831" y="4303557"/>
            <a:ext cx="1445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Translate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F524313D-B4AB-429C-B297-FFBC40F5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26" y="24199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id="{FF41ED43-7E49-4EDC-B73F-C489FAFE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429" y="3181392"/>
            <a:ext cx="16847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Comprehend</a:t>
            </a:r>
          </a:p>
        </p:txBody>
      </p:sp>
      <p:pic>
        <p:nvPicPr>
          <p:cNvPr id="49" name="Graphic 18">
            <a:extLst>
              <a:ext uri="{FF2B5EF4-FFF2-40B4-BE49-F238E27FC236}">
                <a16:creationId xmlns:a16="http://schemas.microsoft.com/office/drawing/2014/main" id="{A57F4B1F-CE17-4E67-B072-4DF9528B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41" y="24199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2">
            <a:extLst>
              <a:ext uri="{FF2B5EF4-FFF2-40B4-BE49-F238E27FC236}">
                <a16:creationId xmlns:a16="http://schemas.microsoft.com/office/drawing/2014/main" id="{91427B14-B0CB-4199-8D07-605B5A277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751" y="3181392"/>
            <a:ext cx="1598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Rekognition</a:t>
            </a: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53CE9526-A66E-4AD7-A53F-8C430C67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977" y="4303557"/>
            <a:ext cx="13383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MediaConvert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E9605B8-FA69-435B-A3B1-D2B803BF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41" y="35319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FDC3D2E-35C4-48A5-9A3D-F55BD990D259}"/>
              </a:ext>
            </a:extLst>
          </p:cNvPr>
          <p:cNvSpPr/>
          <p:nvPr/>
        </p:nvSpPr>
        <p:spPr>
          <a:xfrm>
            <a:off x="2656907" y="2039843"/>
            <a:ext cx="2434078" cy="277955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ingestion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64C5EA-3760-4002-A742-557777C6FC2F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 flipV="1">
            <a:off x="10317532" y="3429623"/>
            <a:ext cx="688007" cy="1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1BFBE48-A383-4B80-A6DF-FFB318839295}"/>
              </a:ext>
            </a:extLst>
          </p:cNvPr>
          <p:cNvSpPr/>
          <p:nvPr/>
        </p:nvSpPr>
        <p:spPr>
          <a:xfrm>
            <a:off x="2489200" y="1509268"/>
            <a:ext cx="11607800" cy="52478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AE5FAC05-50B2-494D-9315-C276B8D7BE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489200" y="1509267"/>
            <a:ext cx="381000" cy="381000"/>
          </a:xfrm>
          <a:prstGeom prst="rect">
            <a:avLst/>
          </a:prstGeom>
        </p:spPr>
      </p:pic>
      <p:pic>
        <p:nvPicPr>
          <p:cNvPr id="54" name="Graphic 8">
            <a:extLst>
              <a:ext uri="{FF2B5EF4-FFF2-40B4-BE49-F238E27FC236}">
                <a16:creationId xmlns:a16="http://schemas.microsoft.com/office/drawing/2014/main" id="{64E862BC-C99C-4E2F-AE0A-32FF12D1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839" y="24199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F0DBEF9C-B1EB-442C-8B2B-5EF929CC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9919" y="3181392"/>
            <a:ext cx="111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1" name="TextBox 19">
            <a:extLst>
              <a:ext uri="{FF2B5EF4-FFF2-40B4-BE49-F238E27FC236}">
                <a16:creationId xmlns:a16="http://schemas.microsoft.com/office/drawing/2014/main" id="{47C755DB-06A9-42AD-83E0-21AB55AB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7614" y="4303557"/>
            <a:ext cx="1428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Streams</a:t>
            </a:r>
          </a:p>
        </p:txBody>
      </p:sp>
      <p:pic>
        <p:nvPicPr>
          <p:cNvPr id="77" name="Graphic 9">
            <a:extLst>
              <a:ext uri="{FF2B5EF4-FFF2-40B4-BE49-F238E27FC236}">
                <a16:creationId xmlns:a16="http://schemas.microsoft.com/office/drawing/2014/main" id="{379941B8-647C-4848-9A1A-FF211D4DC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33" y="35319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F009AAC4-3F75-44D0-B850-94EBA187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8768" y="6350983"/>
            <a:ext cx="1338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Kendra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B19226-C979-46B4-8778-A5971BCC8AA3}"/>
              </a:ext>
            </a:extLst>
          </p:cNvPr>
          <p:cNvGrpSpPr/>
          <p:nvPr/>
        </p:nvGrpSpPr>
        <p:grpSpPr>
          <a:xfrm>
            <a:off x="11376817" y="5596621"/>
            <a:ext cx="2190233" cy="762000"/>
            <a:chOff x="12561439" y="9609821"/>
            <a:chExt cx="2190233" cy="762000"/>
          </a:xfrm>
        </p:grpSpPr>
        <p:pic>
          <p:nvPicPr>
            <p:cNvPr id="78" name="Graphic 16">
              <a:extLst>
                <a:ext uri="{FF2B5EF4-FFF2-40B4-BE49-F238E27FC236}">
                  <a16:creationId xmlns:a16="http://schemas.microsoft.com/office/drawing/2014/main" id="{CD41564C-3305-4F1B-B5D5-B5BDD5ADA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1439" y="960982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Graphic 9">
              <a:extLst>
                <a:ext uri="{FF2B5EF4-FFF2-40B4-BE49-F238E27FC236}">
                  <a16:creationId xmlns:a16="http://schemas.microsoft.com/office/drawing/2014/main" id="{69146FAE-1064-4F23-8E20-A0A71660A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9672" y="960982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17">
            <a:extLst>
              <a:ext uri="{FF2B5EF4-FFF2-40B4-BE49-F238E27FC236}">
                <a16:creationId xmlns:a16="http://schemas.microsoft.com/office/drawing/2014/main" id="{FA21EE2C-EA55-46F0-AACF-54FE8CC3B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3816" y="6350983"/>
            <a:ext cx="162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6F3740E-EB08-4848-9D39-D1EF1FCD1BD6}"/>
              </a:ext>
            </a:extLst>
          </p:cNvPr>
          <p:cNvCxnSpPr>
            <a:cxnSpLocks/>
            <a:stCxn id="70" idx="3"/>
            <a:endCxn id="40" idx="1"/>
          </p:cNvCxnSpPr>
          <p:nvPr/>
        </p:nvCxnSpPr>
        <p:spPr>
          <a:xfrm>
            <a:off x="5090985" y="3429622"/>
            <a:ext cx="61079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1FD7428-02CC-4C85-B451-FEFFDFC1600D}"/>
              </a:ext>
            </a:extLst>
          </p:cNvPr>
          <p:cNvCxnSpPr>
            <a:cxnSpLocks/>
            <a:stCxn id="22" idx="1"/>
            <a:endCxn id="70" idx="1"/>
          </p:cNvCxnSpPr>
          <p:nvPr/>
        </p:nvCxnSpPr>
        <p:spPr>
          <a:xfrm>
            <a:off x="1615027" y="3429469"/>
            <a:ext cx="1041880" cy="1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C4EB699-FC32-4116-91D8-35342440FB85}"/>
              </a:ext>
            </a:extLst>
          </p:cNvPr>
          <p:cNvSpPr/>
          <p:nvPr/>
        </p:nvSpPr>
        <p:spPr>
          <a:xfrm>
            <a:off x="11005539" y="2039393"/>
            <a:ext cx="2932789" cy="278049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and streaming</a:t>
            </a:r>
          </a:p>
        </p:txBody>
      </p:sp>
      <p:sp>
        <p:nvSpPr>
          <p:cNvPr id="68" name="TextBox 40">
            <a:extLst>
              <a:ext uri="{FF2B5EF4-FFF2-40B4-BE49-F238E27FC236}">
                <a16:creationId xmlns:a16="http://schemas.microsoft.com/office/drawing/2014/main" id="{C6E4821C-7F0D-43E9-BC84-B4892A2E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683" y="2960915"/>
            <a:ext cx="917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Multimedia data</a:t>
            </a:r>
          </a:p>
        </p:txBody>
      </p:sp>
      <p:sp>
        <p:nvSpPr>
          <p:cNvPr id="69" name="Freeform 51">
            <a:extLst>
              <a:ext uri="{FF2B5EF4-FFF2-40B4-BE49-F238E27FC236}">
                <a16:creationId xmlns:a16="http://schemas.microsoft.com/office/drawing/2014/main" id="{CA9FBECF-5A99-4489-9754-9EEC746C410A}"/>
              </a:ext>
            </a:extLst>
          </p:cNvPr>
          <p:cNvSpPr/>
          <p:nvPr/>
        </p:nvSpPr>
        <p:spPr bwMode="auto">
          <a:xfrm rot="16200000">
            <a:off x="12266165" y="4676530"/>
            <a:ext cx="411543" cy="14286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296A55-2FC2-4A67-B99D-A4A6ECF87B0B}"/>
              </a:ext>
            </a:extLst>
          </p:cNvPr>
          <p:cNvCxnSpPr>
            <a:cxnSpLocks/>
            <a:stCxn id="65" idx="2"/>
          </p:cNvCxnSpPr>
          <p:nvPr/>
        </p:nvCxnSpPr>
        <p:spPr bwMode="auto">
          <a:xfrm>
            <a:off x="12471934" y="4819889"/>
            <a:ext cx="0" cy="3657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0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13063</TotalTime>
  <Words>43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69</cp:revision>
  <dcterms:created xsi:type="dcterms:W3CDTF">2023-02-01T22:14:33Z</dcterms:created>
  <dcterms:modified xsi:type="dcterms:W3CDTF">2023-02-13T20:13:00Z</dcterms:modified>
</cp:coreProperties>
</file>