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43CE-C8F3-4FAD-8988-CC079D022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8DB71-2DC8-4C36-AA94-BF11B08B2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2CE6-8714-4A82-A220-09B68B7E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67-4FE9-4B8B-8A3A-4285A2CBBB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CCA0B-6F11-438D-BE29-71CE3F5F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7F69A-218E-4742-828A-FADF7320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2A4D-4319-4C6D-8580-8D13BF62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6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CBFD-A4FE-4D37-AC69-763EB293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EB60F-98DD-4242-9816-9D0757175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30A82-79B0-4983-A507-425E15CE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67-4FE9-4B8B-8A3A-4285A2CBBB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480F-A5A6-4C06-AA73-9EFA54A2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A600-9D17-4B49-868E-DC14137D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2A4D-4319-4C6D-8580-8D13BF62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E04C8-8BD1-43DE-BBD6-A49A131AD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94847-4DE3-43E4-B7A5-D8148E3D7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D6EF-5444-4B5A-8699-B96F2B29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67-4FE9-4B8B-8A3A-4285A2CBBB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38CFD-19DB-45F3-B15E-6E0A4D21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15C2-5969-4C0C-8542-E7C44B8F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2A4D-4319-4C6D-8580-8D13BF62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7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7AAD-7398-485C-A1F5-9B61E5D6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0E04-E7B7-4C5E-8F43-1DA2295D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C6CC-6508-4849-8C54-138B40A6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67-4FE9-4B8B-8A3A-4285A2CBBB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72249-390C-41B3-B84C-6738D39B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47F7F-E373-4495-ABBE-60FA6DDE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2A4D-4319-4C6D-8580-8D13BF62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5A92-86C5-4041-9965-8ABA51FB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759E8-E6BA-45B7-815F-7644F8B45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558E-6870-4F73-B3FC-8675788C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67-4FE9-4B8B-8A3A-4285A2CBBB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8034-1197-4664-B357-465728F5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31B02-49F8-4362-8890-147CFE95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2A4D-4319-4C6D-8580-8D13BF62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1310-1724-41FB-AA07-3CD22751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B891-4DBC-4383-A4AC-9A3959ABF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3C306-5843-4BC8-830D-5186C9CAA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96FAA-81FA-4A05-9528-161B52E0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67-4FE9-4B8B-8A3A-4285A2CBBB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C499-0F10-471C-A9BC-8EBE1A99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2B34-96E5-44B0-838B-E2F4EDCB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2A4D-4319-4C6D-8580-8D13BF62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442D-4561-4F14-AB37-18A06ACD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7DA11-1DAE-44BE-906F-973D60557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49E07-1C16-4A71-90EA-D6CA53C25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1090A-5A81-477F-A470-9C302AE6F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9B01C-E62C-4D6E-BED0-89106352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84D48-C954-4E6B-BC46-63BE6B8B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67-4FE9-4B8B-8A3A-4285A2CBBB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485A6-72ED-4B8B-8C88-8A99247B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61A05-A3B2-4916-B6C5-BBC49F8E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2A4D-4319-4C6D-8580-8D13BF62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3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3277-6BB8-4F78-9954-F0DD5C2D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83304-20C9-4CFE-AE71-A93382F0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67-4FE9-4B8B-8A3A-4285A2CBBB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33CEE-B9D2-427E-8FDA-BAB2733A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434A0-9971-45E6-9051-0E6CD7E6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2A4D-4319-4C6D-8580-8D13BF62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3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C7C69-C10D-4313-B68C-07C70E82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67-4FE9-4B8B-8A3A-4285A2CBBB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8B722-5DF2-4AAB-B371-F8107DD3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90C3D-D7FB-433D-8959-3830D215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2A4D-4319-4C6D-8580-8D13BF62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1D26-6A67-4087-83A8-2D6A9273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FC6D-2B79-4957-A5A0-7CF033F2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0043-A067-438F-A211-20178614B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5C8C6-3B40-4B5E-9A93-C687F3F5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67-4FE9-4B8B-8A3A-4285A2CBBB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94CA3-31CA-43D9-848A-598EBF67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A743D-9834-46F4-A6A5-948B6687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2A4D-4319-4C6D-8580-8D13BF62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5BEB-B88F-4CCC-9E44-AAE6EDB3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8F042-D834-494C-B7A0-37C3BE6A0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102CA-FF5A-4397-903C-A6FCB4E0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44790-6EB9-4C54-9CED-33E86A41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3D67-4FE9-4B8B-8A3A-4285A2CBBB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74A14-CD25-4557-8A7F-6A35936A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AC9F1-D6D7-43BD-A006-C2B06D9E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B2A4D-4319-4C6D-8580-8D13BF62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4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152F5-57B7-4ABC-BE9F-BB8C8BD9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F9FD-E51F-434A-A9A4-A213B9B34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F96-F1C6-4F5D-8D48-1A3DFF77F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3D67-4FE9-4B8B-8A3A-4285A2CBBBFA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9590-7C7B-40C3-8033-FD3DD81A3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B36A-135E-4D72-BD53-C6FB3CBF6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B2A4D-4319-4C6D-8580-8D13BF62B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E4186-7E63-48BB-839D-3439168F6EF5}"/>
              </a:ext>
            </a:extLst>
          </p:cNvPr>
          <p:cNvSpPr/>
          <p:nvPr/>
        </p:nvSpPr>
        <p:spPr>
          <a:xfrm>
            <a:off x="1208260" y="1664054"/>
            <a:ext cx="10661187" cy="262386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Plane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1EED6-E370-4C95-BE8A-B01A73B1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30"/>
            <a:ext cx="10515600" cy="962719"/>
          </a:xfrm>
        </p:spPr>
        <p:txBody>
          <a:bodyPr>
            <a:normAutofit/>
          </a:bodyPr>
          <a:lstStyle/>
          <a:p>
            <a:r>
              <a:rPr lang="en-US" sz="3600" dirty="0"/>
              <a:t>Mission Insights Services 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DC0F3-7A26-49F1-AB05-3C6CAAEAFC2B}"/>
              </a:ext>
            </a:extLst>
          </p:cNvPr>
          <p:cNvSpPr/>
          <p:nvPr/>
        </p:nvSpPr>
        <p:spPr>
          <a:xfrm>
            <a:off x="570915" y="996449"/>
            <a:ext cx="11351795" cy="56618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9901878-B2BB-47E6-BCC4-B2FE21F00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0915" y="996750"/>
            <a:ext cx="463315" cy="4633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D07E10-24AD-4C1A-8A20-F8BAC929700D}"/>
              </a:ext>
            </a:extLst>
          </p:cNvPr>
          <p:cNvSpPr/>
          <p:nvPr/>
        </p:nvSpPr>
        <p:spPr>
          <a:xfrm>
            <a:off x="1512909" y="2024109"/>
            <a:ext cx="3050219" cy="213064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81ACBF-043F-40FA-88EF-8CB7BDE925A4}"/>
              </a:ext>
            </a:extLst>
          </p:cNvPr>
          <p:cNvSpPr/>
          <p:nvPr/>
        </p:nvSpPr>
        <p:spPr>
          <a:xfrm>
            <a:off x="1208260" y="4518733"/>
            <a:ext cx="10660443" cy="2084303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Plane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E9710E-D066-458E-8376-76A724A80F4D}"/>
              </a:ext>
            </a:extLst>
          </p:cNvPr>
          <p:cNvSpPr/>
          <p:nvPr/>
        </p:nvSpPr>
        <p:spPr>
          <a:xfrm>
            <a:off x="4960560" y="1946903"/>
            <a:ext cx="6828994" cy="220784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D7EAC9-5E84-49CD-B275-4631204F7249}"/>
              </a:ext>
            </a:extLst>
          </p:cNvPr>
          <p:cNvSpPr/>
          <p:nvPr/>
        </p:nvSpPr>
        <p:spPr>
          <a:xfrm>
            <a:off x="1597988" y="3045231"/>
            <a:ext cx="2754178" cy="104737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75295C-14BF-4BFE-985F-5B6AC27EEC84}"/>
              </a:ext>
            </a:extLst>
          </p:cNvPr>
          <p:cNvSpPr/>
          <p:nvPr/>
        </p:nvSpPr>
        <p:spPr>
          <a:xfrm>
            <a:off x="6013335" y="2242214"/>
            <a:ext cx="5669687" cy="185039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Enrichments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758D85-621B-4CB9-98D7-B527E955367A}"/>
              </a:ext>
            </a:extLst>
          </p:cNvPr>
          <p:cNvSpPr/>
          <p:nvPr/>
        </p:nvSpPr>
        <p:spPr>
          <a:xfrm>
            <a:off x="1353102" y="4847207"/>
            <a:ext cx="6858741" cy="164566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Pipeline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EA65B5-C3E5-4742-8DC6-8878D6A1876A}"/>
              </a:ext>
            </a:extLst>
          </p:cNvPr>
          <p:cNvSpPr/>
          <p:nvPr/>
        </p:nvSpPr>
        <p:spPr>
          <a:xfrm>
            <a:off x="8513684" y="4847207"/>
            <a:ext cx="3275859" cy="164566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Pipeline Consumers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4D2B35-F84E-4E28-BD11-58EAC114D59A}"/>
              </a:ext>
            </a:extLst>
          </p:cNvPr>
          <p:cNvSpPr/>
          <p:nvPr/>
        </p:nvSpPr>
        <p:spPr>
          <a:xfrm>
            <a:off x="1432263" y="5167312"/>
            <a:ext cx="4950780" cy="123348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and Metadata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B62F7-6E13-479B-80F1-2A05E6C60E3B}"/>
              </a:ext>
            </a:extLst>
          </p:cNvPr>
          <p:cNvSpPr/>
          <p:nvPr/>
        </p:nvSpPr>
        <p:spPr>
          <a:xfrm>
            <a:off x="8664604" y="5885895"/>
            <a:ext cx="2965142" cy="51490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 Consumers</a:t>
            </a:r>
          </a:p>
          <a:p>
            <a:pPr algn="ctr"/>
            <a:r>
              <a:rPr lang="en-US" sz="1400" dirty="0"/>
              <a:t>(User-Specified)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97C2E-3BC1-46C8-B229-25D62A2CE710}"/>
              </a:ext>
            </a:extLst>
          </p:cNvPr>
          <p:cNvSpPr/>
          <p:nvPr/>
        </p:nvSpPr>
        <p:spPr>
          <a:xfrm>
            <a:off x="8640829" y="3306434"/>
            <a:ext cx="1198485" cy="7050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Enrichments</a:t>
            </a:r>
          </a:p>
          <a:p>
            <a:pPr algn="ctr"/>
            <a:r>
              <a:rPr lang="en-US" sz="1200" dirty="0"/>
              <a:t>(User-Specified)</a:t>
            </a:r>
          </a:p>
        </p:txBody>
      </p:sp>
      <p:pic>
        <p:nvPicPr>
          <p:cNvPr id="19" name="Graphic 23">
            <a:extLst>
              <a:ext uri="{FF2B5EF4-FFF2-40B4-BE49-F238E27FC236}">
                <a16:creationId xmlns:a16="http://schemas.microsoft.com/office/drawing/2014/main" id="{75CB135D-6452-47D8-9701-C2BD7929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 flipH="1">
            <a:off x="57582" y="2340820"/>
            <a:ext cx="424561" cy="42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0">
            <a:extLst>
              <a:ext uri="{FF2B5EF4-FFF2-40B4-BE49-F238E27FC236}">
                <a16:creationId xmlns:a16="http://schemas.microsoft.com/office/drawing/2014/main" id="{F0005EF7-F2BF-4ADB-AEDF-88BC709B1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2321" y="2803153"/>
            <a:ext cx="1073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21" name="Graphic 32">
            <a:extLst>
              <a:ext uri="{FF2B5EF4-FFF2-40B4-BE49-F238E27FC236}">
                <a16:creationId xmlns:a16="http://schemas.microsoft.com/office/drawing/2014/main" id="{9EE83090-F4F3-4C0B-982F-36DB2FB4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2" y="2367565"/>
            <a:ext cx="373875" cy="3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5">
            <a:extLst>
              <a:ext uri="{FF2B5EF4-FFF2-40B4-BE49-F238E27FC236}">
                <a16:creationId xmlns:a16="http://schemas.microsoft.com/office/drawing/2014/main" id="{768A938F-B39C-4BAE-A1CC-A417AB1A8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79" y="2757763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AppSync</a:t>
            </a:r>
          </a:p>
        </p:txBody>
      </p:sp>
      <p:pic>
        <p:nvPicPr>
          <p:cNvPr id="23" name="Graphic 26">
            <a:extLst>
              <a:ext uri="{FF2B5EF4-FFF2-40B4-BE49-F238E27FC236}">
                <a16:creationId xmlns:a16="http://schemas.microsoft.com/office/drawing/2014/main" id="{7B57E886-EB05-4C61-8789-E9C96F1F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53" y="2356867"/>
            <a:ext cx="395270" cy="39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5">
            <a:extLst>
              <a:ext uri="{FF2B5EF4-FFF2-40B4-BE49-F238E27FC236}">
                <a16:creationId xmlns:a16="http://schemas.microsoft.com/office/drawing/2014/main" id="{B22C331B-573B-49F4-A3B9-C70BF6196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457" y="2698803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SQS</a:t>
            </a:r>
          </a:p>
        </p:txBody>
      </p:sp>
      <p:pic>
        <p:nvPicPr>
          <p:cNvPr id="26" name="Graphic 24">
            <a:extLst>
              <a:ext uri="{FF2B5EF4-FFF2-40B4-BE49-F238E27FC236}">
                <a16:creationId xmlns:a16="http://schemas.microsoft.com/office/drawing/2014/main" id="{F62C99C7-DD5D-4F14-AA87-11CFA8ECC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13" y="3342850"/>
            <a:ext cx="396304" cy="39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D2ED6BA-28C6-48A2-B4E8-B03C04957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08" y="3338853"/>
            <a:ext cx="395270" cy="39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842889ED-E8DE-4332-B656-9606A0B44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599" y="3698531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SQS</a:t>
            </a: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2648A8CC-3828-449E-93FA-F63400FF5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456" y="3673788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</a:p>
        </p:txBody>
      </p:sp>
      <p:pic>
        <p:nvPicPr>
          <p:cNvPr id="30" name="Graphic 10">
            <a:extLst>
              <a:ext uri="{FF2B5EF4-FFF2-40B4-BE49-F238E27FC236}">
                <a16:creationId xmlns:a16="http://schemas.microsoft.com/office/drawing/2014/main" id="{FD5CFD47-939C-4FA7-82B0-678D089C1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132" y="2363223"/>
            <a:ext cx="375089" cy="37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5">
            <a:extLst>
              <a:ext uri="{FF2B5EF4-FFF2-40B4-BE49-F238E27FC236}">
                <a16:creationId xmlns:a16="http://schemas.microsoft.com/office/drawing/2014/main" id="{A074AE3E-B78B-462E-BC84-1B10A7514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172" y="2710916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F6D32000-1972-47A5-8755-91F0382D5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82" y="2737436"/>
            <a:ext cx="375089" cy="37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5">
            <a:extLst>
              <a:ext uri="{FF2B5EF4-FFF2-40B4-BE49-F238E27FC236}">
                <a16:creationId xmlns:a16="http://schemas.microsoft.com/office/drawing/2014/main" id="{A1E049EB-7E30-4D22-AEB9-F9102D76E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522" y="3085129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34" name="Graphic 10">
            <a:extLst>
              <a:ext uri="{FF2B5EF4-FFF2-40B4-BE49-F238E27FC236}">
                <a16:creationId xmlns:a16="http://schemas.microsoft.com/office/drawing/2014/main" id="{D67D29AE-CF91-4E5B-B224-DA26D39A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692" y="3333202"/>
            <a:ext cx="375089" cy="37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5">
            <a:extLst>
              <a:ext uri="{FF2B5EF4-FFF2-40B4-BE49-F238E27FC236}">
                <a16:creationId xmlns:a16="http://schemas.microsoft.com/office/drawing/2014/main" id="{47720603-F424-4E3F-8F1C-57C462FA5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732" y="3680895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36" name="Graphic 23">
            <a:extLst>
              <a:ext uri="{FF2B5EF4-FFF2-40B4-BE49-F238E27FC236}">
                <a16:creationId xmlns:a16="http://schemas.microsoft.com/office/drawing/2014/main" id="{BCBC5908-9840-43BA-87F5-FA95E31A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845" y="3275673"/>
            <a:ext cx="401098" cy="40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5">
            <a:extLst>
              <a:ext uri="{FF2B5EF4-FFF2-40B4-BE49-F238E27FC236}">
                <a16:creationId xmlns:a16="http://schemas.microsoft.com/office/drawing/2014/main" id="{FF704BDA-4C4B-45BD-86AA-88A85B338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411" y="3660809"/>
            <a:ext cx="1076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Elemental </a:t>
            </a: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MediaConvert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phic 19">
            <a:extLst>
              <a:ext uri="{FF2B5EF4-FFF2-40B4-BE49-F238E27FC236}">
                <a16:creationId xmlns:a16="http://schemas.microsoft.com/office/drawing/2014/main" id="{2A26D0D0-5523-4847-BB09-D01E5C807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57" y="2345051"/>
            <a:ext cx="409677" cy="40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5">
            <a:extLst>
              <a:ext uri="{FF2B5EF4-FFF2-40B4-BE49-F238E27FC236}">
                <a16:creationId xmlns:a16="http://schemas.microsoft.com/office/drawing/2014/main" id="{7A33C18E-906F-4D3B-A935-3F59116E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041" y="2705501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phic 23">
            <a:extLst>
              <a:ext uri="{FF2B5EF4-FFF2-40B4-BE49-F238E27FC236}">
                <a16:creationId xmlns:a16="http://schemas.microsoft.com/office/drawing/2014/main" id="{8F0B1F63-67F6-42A3-87DD-1A575E5C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880" y="2549956"/>
            <a:ext cx="390796" cy="39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20">
            <a:extLst>
              <a:ext uri="{FF2B5EF4-FFF2-40B4-BE49-F238E27FC236}">
                <a16:creationId xmlns:a16="http://schemas.microsoft.com/office/drawing/2014/main" id="{B93D2107-D123-402A-88BB-0A4655B0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467" y="2546713"/>
            <a:ext cx="390796" cy="39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17">
            <a:extLst>
              <a:ext uri="{FF2B5EF4-FFF2-40B4-BE49-F238E27FC236}">
                <a16:creationId xmlns:a16="http://schemas.microsoft.com/office/drawing/2014/main" id="{2EAC0C67-66C6-4301-913D-0477CA4FB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546" y="2526924"/>
            <a:ext cx="390796" cy="39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C44E338C-3771-4D46-B622-0D1DAC44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04" y="2518895"/>
            <a:ext cx="402115" cy="40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7">
            <a:extLst>
              <a:ext uri="{FF2B5EF4-FFF2-40B4-BE49-F238E27FC236}">
                <a16:creationId xmlns:a16="http://schemas.microsoft.com/office/drawing/2014/main" id="{EC3B13A5-6672-4CDC-ABE4-26D40D72F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83" y="2518895"/>
            <a:ext cx="421077" cy="42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5">
            <a:extLst>
              <a:ext uri="{FF2B5EF4-FFF2-40B4-BE49-F238E27FC236}">
                <a16:creationId xmlns:a16="http://schemas.microsoft.com/office/drawing/2014/main" id="{E4531BC5-EFAA-440D-9532-A8DECA80F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702" y="2903140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Textract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5">
            <a:extLst>
              <a:ext uri="{FF2B5EF4-FFF2-40B4-BE49-F238E27FC236}">
                <a16:creationId xmlns:a16="http://schemas.microsoft.com/office/drawing/2014/main" id="{D375C63B-425B-4074-AE5B-94F5C2B3F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515" y="2905745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Comprehend</a:t>
            </a: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0527C047-BBAC-4C15-9FE8-982E88E39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230" y="2873932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Rekognition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15">
            <a:extLst>
              <a:ext uri="{FF2B5EF4-FFF2-40B4-BE49-F238E27FC236}">
                <a16:creationId xmlns:a16="http://schemas.microsoft.com/office/drawing/2014/main" id="{65CD6CE4-11E7-4A94-B9E8-5ECCBAE9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524" y="2894268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Transcribe</a:t>
            </a:r>
          </a:p>
        </p:txBody>
      </p:sp>
      <p:sp>
        <p:nvSpPr>
          <p:cNvPr id="49" name="TextBox 15">
            <a:extLst>
              <a:ext uri="{FF2B5EF4-FFF2-40B4-BE49-F238E27FC236}">
                <a16:creationId xmlns:a16="http://schemas.microsoft.com/office/drawing/2014/main" id="{E70533C2-748B-44A4-973B-0419ACD4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969" y="2903140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Translate</a:t>
            </a:r>
          </a:p>
        </p:txBody>
      </p:sp>
      <p:pic>
        <p:nvPicPr>
          <p:cNvPr id="50" name="Graphic 8">
            <a:extLst>
              <a:ext uri="{FF2B5EF4-FFF2-40B4-BE49-F238E27FC236}">
                <a16:creationId xmlns:a16="http://schemas.microsoft.com/office/drawing/2014/main" id="{B737BA94-772F-4F96-AD64-06BA176EE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8" y="5531877"/>
            <a:ext cx="434021" cy="43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5">
            <a:extLst>
              <a:ext uri="{FF2B5EF4-FFF2-40B4-BE49-F238E27FC236}">
                <a16:creationId xmlns:a16="http://schemas.microsoft.com/office/drawing/2014/main" id="{70E4A7AB-7FCC-419A-859C-87A868526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689" y="5926805"/>
            <a:ext cx="8906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(Landing)</a:t>
            </a:r>
          </a:p>
        </p:txBody>
      </p:sp>
      <p:pic>
        <p:nvPicPr>
          <p:cNvPr id="52" name="Graphic 8">
            <a:extLst>
              <a:ext uri="{FF2B5EF4-FFF2-40B4-BE49-F238E27FC236}">
                <a16:creationId xmlns:a16="http://schemas.microsoft.com/office/drawing/2014/main" id="{8CFA2855-1B04-4B21-A337-ED4122C3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762" y="5531877"/>
            <a:ext cx="434021" cy="43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5">
            <a:extLst>
              <a:ext uri="{FF2B5EF4-FFF2-40B4-BE49-F238E27FC236}">
                <a16:creationId xmlns:a16="http://schemas.microsoft.com/office/drawing/2014/main" id="{8F9428F5-82A3-4611-BFF0-1284D2CF4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463" y="5926805"/>
            <a:ext cx="8906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(Enriched)</a:t>
            </a:r>
          </a:p>
        </p:txBody>
      </p:sp>
      <p:pic>
        <p:nvPicPr>
          <p:cNvPr id="54" name="Graphic 23">
            <a:extLst>
              <a:ext uri="{FF2B5EF4-FFF2-40B4-BE49-F238E27FC236}">
                <a16:creationId xmlns:a16="http://schemas.microsoft.com/office/drawing/2014/main" id="{1D6C237A-7AF4-4E0C-9AE4-C00B050D5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80" y="5552111"/>
            <a:ext cx="434021" cy="43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5">
            <a:extLst>
              <a:ext uri="{FF2B5EF4-FFF2-40B4-BE49-F238E27FC236}">
                <a16:creationId xmlns:a16="http://schemas.microsoft.com/office/drawing/2014/main" id="{01E5D034-054F-47C8-A44D-3C55A4E6A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381" y="5952868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56" name="Graphic 27">
            <a:extLst>
              <a:ext uri="{FF2B5EF4-FFF2-40B4-BE49-F238E27FC236}">
                <a16:creationId xmlns:a16="http://schemas.microsoft.com/office/drawing/2014/main" id="{37D01781-7A86-49E2-A8F7-688DE2C84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5067636" y="55224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15">
            <a:extLst>
              <a:ext uri="{FF2B5EF4-FFF2-40B4-BE49-F238E27FC236}">
                <a16:creationId xmlns:a16="http://schemas.microsoft.com/office/drawing/2014/main" id="{934A5323-80B2-450E-8CBF-D0541C7C1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160" y="5927208"/>
            <a:ext cx="8906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Stream</a:t>
            </a:r>
          </a:p>
        </p:txBody>
      </p:sp>
      <p:pic>
        <p:nvPicPr>
          <p:cNvPr id="58" name="Graphic 9">
            <a:extLst>
              <a:ext uri="{FF2B5EF4-FFF2-40B4-BE49-F238E27FC236}">
                <a16:creationId xmlns:a16="http://schemas.microsoft.com/office/drawing/2014/main" id="{AD4C027A-AC16-43DA-A9EA-075F2E7CE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735" y="5530142"/>
            <a:ext cx="435656" cy="43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15">
            <a:extLst>
              <a:ext uri="{FF2B5EF4-FFF2-40B4-BE49-F238E27FC236}">
                <a16:creationId xmlns:a16="http://schemas.microsoft.com/office/drawing/2014/main" id="{3F26B5B1-BBAC-464A-A99D-5CFB1647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536" y="5972575"/>
            <a:ext cx="8906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 Data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Streams</a:t>
            </a:r>
          </a:p>
        </p:txBody>
      </p:sp>
      <p:pic>
        <p:nvPicPr>
          <p:cNvPr id="60" name="Graphic 16">
            <a:extLst>
              <a:ext uri="{FF2B5EF4-FFF2-40B4-BE49-F238E27FC236}">
                <a16:creationId xmlns:a16="http://schemas.microsoft.com/office/drawing/2014/main" id="{E0E190DC-0F48-4FE0-AD43-4399AA0C6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19" y="5156826"/>
            <a:ext cx="473258" cy="47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5">
            <a:extLst>
              <a:ext uri="{FF2B5EF4-FFF2-40B4-BE49-F238E27FC236}">
                <a16:creationId xmlns:a16="http://schemas.microsoft.com/office/drawing/2014/main" id="{1C93CD99-7ADB-4F97-AC83-914A1D70E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0829" y="5579290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Kendra</a:t>
            </a:r>
          </a:p>
        </p:txBody>
      </p:sp>
      <p:pic>
        <p:nvPicPr>
          <p:cNvPr id="62" name="Graphic 9">
            <a:extLst>
              <a:ext uri="{FF2B5EF4-FFF2-40B4-BE49-F238E27FC236}">
                <a16:creationId xmlns:a16="http://schemas.microsoft.com/office/drawing/2014/main" id="{938CB505-41A3-4527-BD1C-5E521CAF3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166" y="5150954"/>
            <a:ext cx="473258" cy="47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5">
            <a:extLst>
              <a:ext uri="{FF2B5EF4-FFF2-40B4-BE49-F238E27FC236}">
                <a16:creationId xmlns:a16="http://schemas.microsoft.com/office/drawing/2014/main" id="{92DC4E5B-10CB-43C0-93F6-5CBB64117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3645" y="5570388"/>
            <a:ext cx="8906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Lake Formation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FF4BAD-6295-4115-9069-4DEFAF1A89A8}"/>
              </a:ext>
            </a:extLst>
          </p:cNvPr>
          <p:cNvCxnSpPr>
            <a:stCxn id="19" idx="1"/>
            <a:endCxn id="21" idx="1"/>
          </p:cNvCxnSpPr>
          <p:nvPr/>
        </p:nvCxnSpPr>
        <p:spPr>
          <a:xfrm>
            <a:off x="482143" y="2553101"/>
            <a:ext cx="207889" cy="14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79D09C-B3B0-42BA-A69C-A9DC40805227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1063907" y="2554502"/>
            <a:ext cx="6373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31E2B9D-F0E8-430C-94B8-D83BCDF20219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 flipV="1">
            <a:off x="2096523" y="2550768"/>
            <a:ext cx="498609" cy="3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0FC163-5313-466B-AF2B-6AEDFE1F16AE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 flipV="1">
            <a:off x="2970221" y="2549890"/>
            <a:ext cx="464136" cy="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F0A0CB-959F-4EF9-8C62-C664FEB7F72E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3635237" y="3074833"/>
            <a:ext cx="1113" cy="258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E99AD03-63C8-4B8A-AC09-FAC826B18558}"/>
              </a:ext>
            </a:extLst>
          </p:cNvPr>
          <p:cNvCxnSpPr>
            <a:cxnSpLocks/>
          </p:cNvCxnSpPr>
          <p:nvPr/>
        </p:nvCxnSpPr>
        <p:spPr>
          <a:xfrm>
            <a:off x="3844034" y="2553100"/>
            <a:ext cx="1155905" cy="3788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7BCC39-7C38-4A35-ADB3-7388A01F2ED8}"/>
              </a:ext>
            </a:extLst>
          </p:cNvPr>
          <p:cNvCxnSpPr>
            <a:cxnSpLocks/>
          </p:cNvCxnSpPr>
          <p:nvPr/>
        </p:nvCxnSpPr>
        <p:spPr>
          <a:xfrm>
            <a:off x="5608571" y="2924982"/>
            <a:ext cx="413900" cy="7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DF6A628-9244-47D1-9898-5CD4A3874A1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5372540" y="3267544"/>
            <a:ext cx="145944" cy="218668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63A60A5-4D04-4A45-A185-C52AA89614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533" y="4868035"/>
            <a:ext cx="1127026" cy="258671"/>
          </a:xfrm>
          <a:prstGeom prst="bentConnector3">
            <a:avLst>
              <a:gd name="adj1" fmla="val 996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71AF3552-8664-4FE9-8A05-E4841AEA904F}"/>
              </a:ext>
            </a:extLst>
          </p:cNvPr>
          <p:cNvSpPr txBox="1"/>
          <p:nvPr/>
        </p:nvSpPr>
        <p:spPr>
          <a:xfrm>
            <a:off x="2344172" y="4300062"/>
            <a:ext cx="2004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Read/Write Content and Metadata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07AB80B-9271-4DD2-AD12-1EED0114C5B1}"/>
              </a:ext>
            </a:extLst>
          </p:cNvPr>
          <p:cNvCxnSpPr/>
          <p:nvPr/>
        </p:nvCxnSpPr>
        <p:spPr>
          <a:xfrm flipH="1">
            <a:off x="941213" y="4421079"/>
            <a:ext cx="13190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CDC7CD-7B1B-41FB-8BDC-749D7E40359D}"/>
              </a:ext>
            </a:extLst>
          </p:cNvPr>
          <p:cNvCxnSpPr>
            <a:endCxn id="56" idx="1"/>
          </p:cNvCxnSpPr>
          <p:nvPr/>
        </p:nvCxnSpPr>
        <p:spPr>
          <a:xfrm flipV="1">
            <a:off x="4348247" y="5751044"/>
            <a:ext cx="719389" cy="1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B0E1F9-4E51-4618-835D-E69D97F7E1F5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 flipV="1">
            <a:off x="5524836" y="5747970"/>
            <a:ext cx="1676899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A70740-E5B3-450E-BE4F-4E70DADB9DB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211843" y="5670041"/>
            <a:ext cx="301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95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Mission Insights Services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Insights Services Implementation</dc:title>
  <dc:creator>Palhano, Ricardo</dc:creator>
  <cp:lastModifiedBy>Palhano, Ricardo</cp:lastModifiedBy>
  <cp:revision>16</cp:revision>
  <dcterms:created xsi:type="dcterms:W3CDTF">2022-04-21T17:55:21Z</dcterms:created>
  <dcterms:modified xsi:type="dcterms:W3CDTF">2022-04-21T19:05:06Z</dcterms:modified>
</cp:coreProperties>
</file>