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C"/>
    <a:srgbClr val="1E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/>
    <p:restoredTop sz="94708"/>
  </p:normalViewPr>
  <p:slideViewPr>
    <p:cSldViewPr snapToObjects="1">
      <p:cViewPr varScale="1">
        <p:scale>
          <a:sx n="114" d="100"/>
          <a:sy n="114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1AAE-0AF5-7C4A-8AB8-2C37DCA9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AB595-28D6-7744-8CC1-AF5EB4C38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466D-FCB1-7F4E-9234-D1EF2157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1576-F8EF-6842-A1C0-887F7963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A1-1BC3-244F-863C-8535176B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85E-488C-8F4C-AA20-4A8CEEFF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BD10-D07D-D940-84D9-CE114641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3E22-DDDC-F544-A164-7D8FCB91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4A4E-8A8A-BD4F-A927-CFCCFD79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511E-6D6B-8844-B9CC-CC3E6191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F7CA0-8A02-464D-920E-2BCB229F3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485-9080-1440-A03B-D011E83D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FEFF8-9F44-7040-B53E-988BE00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AEA1-C964-9F43-9239-A177A83F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337A-2B3F-E040-8697-4976F338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6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CC74-879F-EA48-A7CB-09CB236D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2F5C-11BF-EC49-9858-15110FA1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4519-D6F2-F34C-90F5-DD3A23C1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D44F-16E0-9D4E-97C4-7A6351D2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82F9-A10B-5A4D-A84D-92C538EB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6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E22D-3229-D84E-A836-260822F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55C0-5D21-D74E-A96D-F40326C7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2163-763E-CE4E-ADAD-5EAF7A60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136C0-827F-6A40-A495-9A0A68BB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CE52A-9130-B841-AB8E-AF7794ED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1778-4018-504B-8D2F-20469108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3EF1A-D0E8-C34F-8A82-71DC0115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DA87-C040-094D-9A0D-46655C066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59E1-2DC7-CF41-BB13-C068E62B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1A84D-FB2A-5641-84D6-1BE46438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94CF9-6F45-BD40-9CBE-363AD0C2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DEB-8526-4944-B6FB-B1518F68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C840-F371-C542-9668-8C57C78E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D7547-65C8-1C4F-B82F-3778E486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E6D0B-4D22-6541-B036-EA72A2AF4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9A19B-7527-E346-B70D-977A85C3F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3001-1CF2-6E4E-B240-5A3BC241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CF74A-293C-6E41-9718-0CA9FCC9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CFA18-2E16-F54C-9F36-397EEF8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4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D35E-726D-3249-8EE2-D6E17C16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27AD5-BA4B-FD4C-842E-B35EAEE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4BE4A-679C-D941-8952-67E6211A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E2154-AE91-5943-900E-B865E3A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C03A-5B66-D84C-9FE8-F9571A89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1249-465B-2A4E-A8B2-9DF95977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12C9-4BDB-A646-A17C-3CC0FCF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8B0D-A257-2D41-AFFB-471CA75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E4A-9D39-BE41-A216-517BB3F7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46B4E-BF65-9249-B429-5BC61DCB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A8B5-ED00-CE4B-B9EF-A612286D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3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195E-C96F-5C4B-B218-D1C98358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F8711-5AD5-6449-9402-5A09804E7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0B1A-C02D-F446-9C7D-233E44F9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974C-1D32-0D47-AE2F-93FDCA0A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D3B9-4146-964F-9E7E-473F62F24A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25FF-B229-5043-AA95-3F5521E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574B-3467-8244-8457-CDE4CACF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DF82C-B603-434A-BEB1-B18DDB6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03AF-C67D-1C4D-BC42-891C3536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CD32F-A8EB-9244-8D27-1527EDB8A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D3B9-4146-964F-9E7E-473F62F24AD4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4971-B739-1B4F-952B-FCE89BE2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3058-5F87-1542-8232-EA7626CBF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0C38D-EECB-EB43-9681-4BA108CC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6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6244917" y="1316114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756BA681-A93E-434D-B654-6440C118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6706" y="2043189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394DFF6-5686-E64D-849D-B0B9A63801B0}"/>
              </a:ext>
            </a:extLst>
          </p:cNvPr>
          <p:cNvSpPr txBox="1"/>
          <p:nvPr/>
        </p:nvSpPr>
        <p:spPr>
          <a:xfrm>
            <a:off x="6435103" y="2501971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2027796" y="1306324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solidFill>
              <a:srgbClr val="1E8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</a:rPr>
              <a:t>Public subnet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61155" y="957943"/>
            <a:ext cx="7741839" cy="533470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</a:rPr>
              <a:t>VPC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029776" y="3561621"/>
            <a:ext cx="2470969" cy="256813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69214" y="172372"/>
            <a:ext cx="9041865" cy="6474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76371" y="61997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1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87736BC-EF01-454C-A88E-546607A5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667" y="1759205"/>
            <a:ext cx="330200" cy="330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9215" y="172373"/>
            <a:ext cx="330200" cy="330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61156" y="962311"/>
            <a:ext cx="330200" cy="330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7796" y="1303965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31500" y="3559262"/>
            <a:ext cx="274320" cy="27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109829" y="2512703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61942" y="2033514"/>
            <a:ext cx="469900" cy="4699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60861" y="2033399"/>
            <a:ext cx="469900" cy="46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309258" y="2492181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Bastion host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246897" y="3571411"/>
            <a:ext cx="2470969" cy="256813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solidFill>
              <a:srgbClr val="007DB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</a:rPr>
              <a:t>Private subnet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093492" y="629762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</a:rPr>
              <a:t>Availability Zone 2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44917" y="1313755"/>
            <a:ext cx="274320" cy="27432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48621" y="3569052"/>
            <a:ext cx="274320" cy="27432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CF886C8-1D5E-494C-8004-7362DA77D891}"/>
              </a:ext>
            </a:extLst>
          </p:cNvPr>
          <p:cNvSpPr txBox="1"/>
          <p:nvPr/>
        </p:nvSpPr>
        <p:spPr>
          <a:xfrm>
            <a:off x="7648700" y="2522493"/>
            <a:ext cx="994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NAT gateway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6E8F122-CFD4-394C-98DC-C6D9C4D39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00813" y="2033514"/>
            <a:ext cx="469900" cy="4699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165987" y="1767518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9C1FE002-C186-4DE0-9883-226D6B0B8E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95976" y="4419600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D46B848-49E1-45A4-89AC-CAA6B839FD0C}"/>
              </a:ext>
            </a:extLst>
          </p:cNvPr>
          <p:cNvSpPr txBox="1"/>
          <p:nvPr/>
        </p:nvSpPr>
        <p:spPr>
          <a:xfrm>
            <a:off x="2677585" y="4887580"/>
            <a:ext cx="113241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SaaS Log Collector instance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E97458A-C3B7-4593-B266-D11867BE7A28}"/>
              </a:ext>
            </a:extLst>
          </p:cNvPr>
          <p:cNvCxnSpPr>
            <a:cxnSpLocks/>
          </p:cNvCxnSpPr>
          <p:nvPr/>
        </p:nvCxnSpPr>
        <p:spPr>
          <a:xfrm>
            <a:off x="1143000" y="4495800"/>
            <a:ext cx="185297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BC32ED9-2D6F-492F-826C-A93E8F2818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2400" y="3648075"/>
            <a:ext cx="904875" cy="1000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68C92E-8D85-41DD-81AC-9908AB4CB32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230" y="4572000"/>
            <a:ext cx="1181100" cy="123825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F05B83-3988-4C66-BA74-9A13AB2134B3}"/>
              </a:ext>
            </a:extLst>
          </p:cNvPr>
          <p:cNvCxnSpPr>
            <a:cxnSpLocks/>
          </p:cNvCxnSpPr>
          <p:nvPr/>
        </p:nvCxnSpPr>
        <p:spPr>
          <a:xfrm>
            <a:off x="1143000" y="4800600"/>
            <a:ext cx="185297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81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9188</TotalTime>
  <Words>32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Selamoglu, Handan</dc:creator>
  <cp:lastModifiedBy>May, Dave</cp:lastModifiedBy>
  <cp:revision>21</cp:revision>
  <dcterms:created xsi:type="dcterms:W3CDTF">2018-10-24T18:20:21Z</dcterms:created>
  <dcterms:modified xsi:type="dcterms:W3CDTF">2022-07-23T15:28:13Z</dcterms:modified>
</cp:coreProperties>
</file>