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  <a:srgbClr val="007CBC"/>
    <a:srgbClr val="1D8900"/>
    <a:srgbClr val="DF3312"/>
    <a:srgbClr val="FAFAFA"/>
    <a:srgbClr val="5A6B86"/>
    <a:srgbClr val="1E8900"/>
    <a:srgbClr val="F1623E"/>
    <a:srgbClr val="CD2264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9"/>
    <p:restoredTop sz="94274"/>
  </p:normalViewPr>
  <p:slideViewPr>
    <p:cSldViewPr snapToGrid="0" snapToObjects="1">
      <p:cViewPr>
        <p:scale>
          <a:sx n="200" d="100"/>
          <a:sy n="200" d="100"/>
        </p:scale>
        <p:origin x="-660" y="-228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4114800" y="1280150"/>
            <a:ext cx="1481328" cy="14630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Public subnet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011680" y="1280150"/>
            <a:ext cx="1475740" cy="14630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Public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822960" y="274310"/>
            <a:ext cx="10241280" cy="3474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828800" y="731510"/>
            <a:ext cx="1828800" cy="256032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" y="274310"/>
            <a:ext cx="330200" cy="330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2194560" y="2194550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0320" y="1737350"/>
            <a:ext cx="469900" cy="4699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3931920" y="731510"/>
            <a:ext cx="1828800" cy="256032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4297680" y="2194550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3440" y="1737350"/>
            <a:ext cx="469900" cy="469900"/>
          </a:xfrm>
          <a:prstGeom prst="rect">
            <a:avLst/>
          </a:prstGeom>
        </p:spPr>
      </p:pic>
      <p:sp>
        <p:nvSpPr>
          <p:cNvPr id="102" name="Google Shape;74;p4">
            <a:extLst>
              <a:ext uri="{FF2B5EF4-FFF2-40B4-BE49-F238E27FC236}">
                <a16:creationId xmlns:a16="http://schemas.microsoft.com/office/drawing/2014/main" id="{B9A47B6E-FDCE-1944-8900-C2992C915F54}"/>
              </a:ext>
            </a:extLst>
          </p:cNvPr>
          <p:cNvSpPr/>
          <p:nvPr/>
        </p:nvSpPr>
        <p:spPr>
          <a:xfrm>
            <a:off x="7680960" y="914400"/>
            <a:ext cx="822960" cy="2468880"/>
          </a:xfrm>
          <a:prstGeom prst="rect">
            <a:avLst/>
          </a:prstGeom>
          <a:noFill/>
          <a:ln w="12700" cap="flat" cmpd="sng">
            <a:solidFill>
              <a:srgbClr val="007DBC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7DBC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 sz="1000"/>
          </a:p>
        </p:txBody>
      </p:sp>
      <p:sp>
        <p:nvSpPr>
          <p:cNvPr id="103" name="Google Shape;75;p4">
            <a:extLst>
              <a:ext uri="{FF2B5EF4-FFF2-40B4-BE49-F238E27FC236}">
                <a16:creationId xmlns:a16="http://schemas.microsoft.com/office/drawing/2014/main" id="{9ECC2B96-C0D2-A846-A8D0-7B938F5CA591}"/>
              </a:ext>
            </a:extLst>
          </p:cNvPr>
          <p:cNvSpPr/>
          <p:nvPr/>
        </p:nvSpPr>
        <p:spPr>
          <a:xfrm>
            <a:off x="8686800" y="914400"/>
            <a:ext cx="822960" cy="2468880"/>
          </a:xfrm>
          <a:prstGeom prst="rect">
            <a:avLst/>
          </a:prstGeom>
          <a:noFill/>
          <a:ln w="12700" cap="flat" cmpd="sng">
            <a:solidFill>
              <a:srgbClr val="007DBC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7DBC"/>
                </a:solidFill>
                <a:latin typeface="Arial"/>
                <a:ea typeface="Arial"/>
                <a:cs typeface="Arial"/>
                <a:sym typeface="Arial"/>
              </a:rPr>
              <a:t>Availability Zone </a:t>
            </a:r>
            <a:r>
              <a:rPr lang="en-US" sz="1000">
                <a:solidFill>
                  <a:srgbClr val="007DBC"/>
                </a:solidFill>
              </a:rPr>
              <a:t>2</a:t>
            </a:r>
            <a:endParaRPr sz="1000"/>
          </a:p>
        </p:txBody>
      </p:sp>
      <p:sp>
        <p:nvSpPr>
          <p:cNvPr id="104" name="Google Shape;76;p4">
            <a:extLst>
              <a:ext uri="{FF2B5EF4-FFF2-40B4-BE49-F238E27FC236}">
                <a16:creationId xmlns:a16="http://schemas.microsoft.com/office/drawing/2014/main" id="{A0FFD658-C690-974F-8C8F-839D7B457E61}"/>
              </a:ext>
            </a:extLst>
          </p:cNvPr>
          <p:cNvSpPr/>
          <p:nvPr/>
        </p:nvSpPr>
        <p:spPr>
          <a:xfrm>
            <a:off x="9692640" y="914400"/>
            <a:ext cx="822960" cy="2468880"/>
          </a:xfrm>
          <a:prstGeom prst="rect">
            <a:avLst/>
          </a:prstGeom>
          <a:noFill/>
          <a:ln w="12700" cap="flat" cmpd="sng">
            <a:solidFill>
              <a:srgbClr val="007DBC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7DBC"/>
                </a:solidFill>
                <a:latin typeface="Arial"/>
                <a:ea typeface="Arial"/>
                <a:cs typeface="Arial"/>
                <a:sym typeface="Arial"/>
              </a:rPr>
              <a:t>Availability Zone </a:t>
            </a:r>
            <a:r>
              <a:rPr lang="en-US" sz="1000">
                <a:solidFill>
                  <a:srgbClr val="007DBC"/>
                </a:solidFill>
              </a:rPr>
              <a:t>3</a:t>
            </a:r>
            <a:endParaRPr sz="1000"/>
          </a:p>
        </p:txBody>
      </p:sp>
      <p:sp>
        <p:nvSpPr>
          <p:cNvPr id="105" name="Google Shape;77;p4">
            <a:extLst>
              <a:ext uri="{FF2B5EF4-FFF2-40B4-BE49-F238E27FC236}">
                <a16:creationId xmlns:a16="http://schemas.microsoft.com/office/drawing/2014/main" id="{BC9E5CD6-60F9-AA4C-95EF-D61095482087}"/>
              </a:ext>
            </a:extLst>
          </p:cNvPr>
          <p:cNvSpPr/>
          <p:nvPr/>
        </p:nvSpPr>
        <p:spPr>
          <a:xfrm>
            <a:off x="7498080" y="1463040"/>
            <a:ext cx="3200400" cy="1737360"/>
          </a:xfrm>
          <a:prstGeom prst="rect">
            <a:avLst/>
          </a:prstGeom>
          <a:solidFill>
            <a:srgbClr val="EAF2FB">
              <a:alpha val="77650"/>
            </a:srgbClr>
          </a:solidFill>
          <a:ln w="9525" cap="flat" cmpd="sng">
            <a:solidFill>
              <a:srgbClr val="007D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7CBC"/>
              </a:solidFill>
            </a:endParaRPr>
          </a:p>
        </p:txBody>
      </p:sp>
      <p:pic>
        <p:nvPicPr>
          <p:cNvPr id="106" name="Google Shape;78;p4">
            <a:extLst>
              <a:ext uri="{FF2B5EF4-FFF2-40B4-BE49-F238E27FC236}">
                <a16:creationId xmlns:a16="http://schemas.microsoft.com/office/drawing/2014/main" id="{98F24F72-0E93-9442-BF36-1552AB94B38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12480" y="1463040"/>
            <a:ext cx="1428415" cy="1148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79;p4">
            <a:extLst>
              <a:ext uri="{FF2B5EF4-FFF2-40B4-BE49-F238E27FC236}">
                <a16:creationId xmlns:a16="http://schemas.microsoft.com/office/drawing/2014/main" id="{2F59AB2E-A2C1-A944-9183-34163224F09B}"/>
              </a:ext>
            </a:extLst>
          </p:cNvPr>
          <p:cNvSpPr txBox="1"/>
          <p:nvPr/>
        </p:nvSpPr>
        <p:spPr>
          <a:xfrm>
            <a:off x="8503920" y="2468880"/>
            <a:ext cx="1191600" cy="548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MongoDB Atlas cluster</a:t>
            </a:r>
            <a:endParaRPr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6126480" y="1554480"/>
            <a:ext cx="109728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VPC peering connection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cxnSpLocks/>
          </p:cNvCxnSpPr>
          <p:nvPr/>
        </p:nvCxnSpPr>
        <p:spPr>
          <a:xfrm>
            <a:off x="6126480" y="2040899"/>
            <a:ext cx="1097280" cy="1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5">
            <a:extLst>
              <a:ext uri="{FF2B5EF4-FFF2-40B4-BE49-F238E27FC236}">
                <a16:creationId xmlns:a16="http://schemas.microsoft.com/office/drawing/2014/main" id="{058942E2-703D-C045-B64E-DA32890B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1097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26746FB-84ED-494D-A6B5-2E27C056C95A}"/>
              </a:ext>
            </a:extLst>
          </p:cNvPr>
          <p:cNvSpPr/>
          <p:nvPr/>
        </p:nvSpPr>
        <p:spPr>
          <a:xfrm>
            <a:off x="936347" y="1099427"/>
            <a:ext cx="5190134" cy="1826643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F1D4BC33-E6CC-4708-A623-17E469291F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36347" y="1097280"/>
            <a:ext cx="381000" cy="381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B7F107A0-34DF-43A2-9ED8-011BB66527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14236" y="466662"/>
            <a:ext cx="381000" cy="381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24D1A17-AA6D-4D12-A787-5472C1CD9876}"/>
              </a:ext>
            </a:extLst>
          </p:cNvPr>
          <p:cNvSpPr/>
          <p:nvPr/>
        </p:nvSpPr>
        <p:spPr>
          <a:xfrm>
            <a:off x="7215823" y="466662"/>
            <a:ext cx="3625303" cy="3066580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Atlas project VPC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3759EDB2-EA6D-41E6-9F4C-172F9A5EA6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4800" y="1280150"/>
            <a:ext cx="381000" cy="381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A2B3669D-37F0-46EC-BB0C-BA8625913C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11679" y="128015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1602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44560</TotalTime>
  <Words>38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O'Neal, Anna</cp:lastModifiedBy>
  <cp:revision>619</cp:revision>
  <cp:lastPrinted>2019-01-03T20:59:05Z</cp:lastPrinted>
  <dcterms:created xsi:type="dcterms:W3CDTF">2018-09-14T20:21:45Z</dcterms:created>
  <dcterms:modified xsi:type="dcterms:W3CDTF">2023-02-28T14:32:32Z</dcterms:modified>
</cp:coreProperties>
</file>