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1430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7"/>
    <p:restoredTop sz="96327"/>
  </p:normalViewPr>
  <p:slideViewPr>
    <p:cSldViewPr snapToGrid="0">
      <p:cViewPr>
        <p:scale>
          <a:sx n="121" d="100"/>
          <a:sy n="121" d="100"/>
        </p:scale>
        <p:origin x="45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1122363"/>
            <a:ext cx="8572500" cy="2387600"/>
          </a:xfrm>
        </p:spPr>
        <p:txBody>
          <a:bodyPr anchor="b"/>
          <a:lstStyle>
            <a:lvl1pPr algn="ctr">
              <a:defRPr sz="56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3602038"/>
            <a:ext cx="8572500" cy="1655762"/>
          </a:xfrm>
        </p:spPr>
        <p:txBody>
          <a:bodyPr/>
          <a:lstStyle>
            <a:lvl1pPr marL="0" indent="0" algn="ctr">
              <a:buNone/>
              <a:defRPr sz="2250"/>
            </a:lvl1pPr>
            <a:lvl2pPr marL="428625" indent="0" algn="ctr">
              <a:buNone/>
              <a:defRPr sz="1875"/>
            </a:lvl2pPr>
            <a:lvl3pPr marL="857250" indent="0" algn="ctr">
              <a:buNone/>
              <a:defRPr sz="1688"/>
            </a:lvl3pPr>
            <a:lvl4pPr marL="1285875" indent="0" algn="ctr">
              <a:buNone/>
              <a:defRPr sz="1500"/>
            </a:lvl4pPr>
            <a:lvl5pPr marL="1714500" indent="0" algn="ctr">
              <a:buNone/>
              <a:defRPr sz="1500"/>
            </a:lvl5pPr>
            <a:lvl6pPr marL="2143125" indent="0" algn="ctr">
              <a:buNone/>
              <a:defRPr sz="1500"/>
            </a:lvl6pPr>
            <a:lvl7pPr marL="2571750" indent="0" algn="ctr">
              <a:buNone/>
              <a:defRPr sz="1500"/>
            </a:lvl7pPr>
            <a:lvl8pPr marL="3000375" indent="0" algn="ctr">
              <a:buNone/>
              <a:defRPr sz="1500"/>
            </a:lvl8pPr>
            <a:lvl9pPr marL="3429000" indent="0" algn="ctr">
              <a:buNone/>
              <a:defRPr sz="15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B27B-E9A2-5446-8229-1977B32F1C6D}" type="datetimeFigureOut">
              <a:rPr lang="en-DE" smtClean="0"/>
              <a:t>07.11.23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4D1-9CD7-714B-8033-783A8E3E53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401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B27B-E9A2-5446-8229-1977B32F1C6D}" type="datetimeFigureOut">
              <a:rPr lang="en-DE" smtClean="0"/>
              <a:t>07.11.23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4D1-9CD7-714B-8033-783A8E3E53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663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365125"/>
            <a:ext cx="2464594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365125"/>
            <a:ext cx="7250906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B27B-E9A2-5446-8229-1977B32F1C6D}" type="datetimeFigureOut">
              <a:rPr lang="en-DE" smtClean="0"/>
              <a:t>07.11.23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4D1-9CD7-714B-8033-783A8E3E53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512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B27B-E9A2-5446-8229-1977B32F1C6D}" type="datetimeFigureOut">
              <a:rPr lang="en-DE" smtClean="0"/>
              <a:t>07.11.23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4D1-9CD7-714B-8033-783A8E3E53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5206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709738"/>
            <a:ext cx="9858375" cy="2852737"/>
          </a:xfrm>
        </p:spPr>
        <p:txBody>
          <a:bodyPr anchor="b"/>
          <a:lstStyle>
            <a:lvl1pPr>
              <a:defRPr sz="56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4589464"/>
            <a:ext cx="9858375" cy="1500187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1pPr>
            <a:lvl2pPr marL="428625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2pPr>
            <a:lvl3pPr marL="857250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5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1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5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3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9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B27B-E9A2-5446-8229-1977B32F1C6D}" type="datetimeFigureOut">
              <a:rPr lang="en-DE" smtClean="0"/>
              <a:t>07.11.23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4D1-9CD7-714B-8033-783A8E3E53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345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825625"/>
            <a:ext cx="48577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825625"/>
            <a:ext cx="48577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B27B-E9A2-5446-8229-1977B32F1C6D}" type="datetimeFigureOut">
              <a:rPr lang="en-DE" smtClean="0"/>
              <a:t>07.11.23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4D1-9CD7-714B-8033-783A8E3E53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467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365126"/>
            <a:ext cx="985837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681163"/>
            <a:ext cx="4835425" cy="823912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2505075"/>
            <a:ext cx="4835425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681163"/>
            <a:ext cx="4859239" cy="823912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625" indent="0">
              <a:buNone/>
              <a:defRPr sz="1875" b="1"/>
            </a:lvl2pPr>
            <a:lvl3pPr marL="857250" indent="0">
              <a:buNone/>
              <a:defRPr sz="1688" b="1"/>
            </a:lvl3pPr>
            <a:lvl4pPr marL="1285875" indent="0">
              <a:buNone/>
              <a:defRPr sz="1500" b="1"/>
            </a:lvl4pPr>
            <a:lvl5pPr marL="1714500" indent="0">
              <a:buNone/>
              <a:defRPr sz="1500" b="1"/>
            </a:lvl5pPr>
            <a:lvl6pPr marL="2143125" indent="0">
              <a:buNone/>
              <a:defRPr sz="1500" b="1"/>
            </a:lvl6pPr>
            <a:lvl7pPr marL="2571750" indent="0">
              <a:buNone/>
              <a:defRPr sz="1500" b="1"/>
            </a:lvl7pPr>
            <a:lvl8pPr marL="3000375" indent="0">
              <a:buNone/>
              <a:defRPr sz="1500" b="1"/>
            </a:lvl8pPr>
            <a:lvl9pPr marL="3429000" indent="0">
              <a:buNone/>
              <a:defRPr sz="15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2505075"/>
            <a:ext cx="4859239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B27B-E9A2-5446-8229-1977B32F1C6D}" type="datetimeFigureOut">
              <a:rPr lang="en-DE" smtClean="0"/>
              <a:t>07.11.23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4D1-9CD7-714B-8033-783A8E3E53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8845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B27B-E9A2-5446-8229-1977B32F1C6D}" type="datetimeFigureOut">
              <a:rPr lang="en-DE" smtClean="0"/>
              <a:t>07.11.23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4D1-9CD7-714B-8033-783A8E3E53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622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B27B-E9A2-5446-8229-1977B32F1C6D}" type="datetimeFigureOut">
              <a:rPr lang="en-DE" smtClean="0"/>
              <a:t>07.11.23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4D1-9CD7-714B-8033-783A8E3E53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9419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57200"/>
            <a:ext cx="3686472" cy="160020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987426"/>
            <a:ext cx="5786438" cy="4873625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2057400"/>
            <a:ext cx="368647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B27B-E9A2-5446-8229-1977B32F1C6D}" type="datetimeFigureOut">
              <a:rPr lang="en-DE" smtClean="0"/>
              <a:t>07.11.23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4D1-9CD7-714B-8033-783A8E3E53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410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57200"/>
            <a:ext cx="3686472" cy="160020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987426"/>
            <a:ext cx="5786438" cy="4873625"/>
          </a:xfrm>
        </p:spPr>
        <p:txBody>
          <a:bodyPr anchor="t"/>
          <a:lstStyle>
            <a:lvl1pPr marL="0" indent="0">
              <a:buNone/>
              <a:defRPr sz="3000"/>
            </a:lvl1pPr>
            <a:lvl2pPr marL="428625" indent="0">
              <a:buNone/>
              <a:defRPr sz="2625"/>
            </a:lvl2pPr>
            <a:lvl3pPr marL="857250" indent="0">
              <a:buNone/>
              <a:defRPr sz="2250"/>
            </a:lvl3pPr>
            <a:lvl4pPr marL="1285875" indent="0">
              <a:buNone/>
              <a:defRPr sz="1875"/>
            </a:lvl4pPr>
            <a:lvl5pPr marL="1714500" indent="0">
              <a:buNone/>
              <a:defRPr sz="1875"/>
            </a:lvl5pPr>
            <a:lvl6pPr marL="2143125" indent="0">
              <a:buNone/>
              <a:defRPr sz="1875"/>
            </a:lvl6pPr>
            <a:lvl7pPr marL="2571750" indent="0">
              <a:buNone/>
              <a:defRPr sz="1875"/>
            </a:lvl7pPr>
            <a:lvl8pPr marL="3000375" indent="0">
              <a:buNone/>
              <a:defRPr sz="1875"/>
            </a:lvl8pPr>
            <a:lvl9pPr marL="3429000" indent="0">
              <a:buNone/>
              <a:defRPr sz="18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2057400"/>
            <a:ext cx="368647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28625" indent="0">
              <a:buNone/>
              <a:defRPr sz="1313"/>
            </a:lvl2pPr>
            <a:lvl3pPr marL="857250" indent="0">
              <a:buNone/>
              <a:defRPr sz="1125"/>
            </a:lvl3pPr>
            <a:lvl4pPr marL="1285875" indent="0">
              <a:buNone/>
              <a:defRPr sz="938"/>
            </a:lvl4pPr>
            <a:lvl5pPr marL="1714500" indent="0">
              <a:buNone/>
              <a:defRPr sz="938"/>
            </a:lvl5pPr>
            <a:lvl6pPr marL="2143125" indent="0">
              <a:buNone/>
              <a:defRPr sz="938"/>
            </a:lvl6pPr>
            <a:lvl7pPr marL="2571750" indent="0">
              <a:buNone/>
              <a:defRPr sz="938"/>
            </a:lvl7pPr>
            <a:lvl8pPr marL="3000375" indent="0">
              <a:buNone/>
              <a:defRPr sz="938"/>
            </a:lvl8pPr>
            <a:lvl9pPr marL="3429000" indent="0">
              <a:buNone/>
              <a:defRPr sz="93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FB27B-E9A2-5446-8229-1977B32F1C6D}" type="datetimeFigureOut">
              <a:rPr lang="en-DE" smtClean="0"/>
              <a:t>07.11.23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224D1-9CD7-714B-8033-783A8E3E53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087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365126"/>
            <a:ext cx="98583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825625"/>
            <a:ext cx="98583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2" y="6356351"/>
            <a:ext cx="2571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FB27B-E9A2-5446-8229-1977B32F1C6D}" type="datetimeFigureOut">
              <a:rPr lang="en-DE" smtClean="0"/>
              <a:t>07.11.23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6356351"/>
            <a:ext cx="3857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6356351"/>
            <a:ext cx="2571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224D1-9CD7-714B-8033-783A8E3E53E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820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57250" rtl="0" eaLnBrk="1" latinLnBrk="0" hangingPunct="1">
        <a:lnSpc>
          <a:spcPct val="90000"/>
        </a:lnSpc>
        <a:spcBef>
          <a:spcPct val="0"/>
        </a:spcBef>
        <a:buNone/>
        <a:defRPr sz="41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85725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1pPr>
      <a:lvl2pPr marL="6429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0715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5001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9288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35743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06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688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313" indent="-214313" algn="l" defTabSz="857250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12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5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000" algn="l" defTabSz="857250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B4DBFE-8CFE-97D4-692B-4DC96112026C}"/>
              </a:ext>
            </a:extLst>
          </p:cNvPr>
          <p:cNvSpPr/>
          <p:nvPr/>
        </p:nvSpPr>
        <p:spPr>
          <a:xfrm>
            <a:off x="0" y="0"/>
            <a:ext cx="11430000" cy="68580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 descr="AWS Cloud group icon with AWS logo.">
            <a:extLst>
              <a:ext uri="{FF2B5EF4-FFF2-40B4-BE49-F238E27FC236}">
                <a16:creationId xmlns:a16="http://schemas.microsoft.com/office/drawing/2014/main" id="{4AAB9A1D-3E99-81E7-AEC3-20C89E6D1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381600" cy="381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379FB7-635F-ED21-5A19-168356ACE21A}"/>
              </a:ext>
            </a:extLst>
          </p:cNvPr>
          <p:cNvSpPr/>
          <p:nvPr/>
        </p:nvSpPr>
        <p:spPr>
          <a:xfrm>
            <a:off x="381000" y="381000"/>
            <a:ext cx="10666470" cy="6096000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7" name="Graphic 6" descr="VPC group icon. ">
            <a:extLst>
              <a:ext uri="{FF2B5EF4-FFF2-40B4-BE49-F238E27FC236}">
                <a16:creationId xmlns:a16="http://schemas.microsoft.com/office/drawing/2014/main" id="{A9B4CA3D-AA70-C241-E7FB-B22AEBE77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81000" y="381000"/>
            <a:ext cx="381000" cy="381000"/>
          </a:xfrm>
          <a:prstGeom prst="rect">
            <a:avLst/>
          </a:prstGeom>
        </p:spPr>
      </p:pic>
      <p:sp>
        <p:nvSpPr>
          <p:cNvPr id="8" name="Rectangle 7" descr="Security group.">
            <a:extLst>
              <a:ext uri="{FF2B5EF4-FFF2-40B4-BE49-F238E27FC236}">
                <a16:creationId xmlns:a16="http://schemas.microsoft.com/office/drawing/2014/main" id="{3084A2CB-D852-C856-8988-37490E559E7C}"/>
              </a:ext>
            </a:extLst>
          </p:cNvPr>
          <p:cNvSpPr/>
          <p:nvPr/>
        </p:nvSpPr>
        <p:spPr>
          <a:xfrm>
            <a:off x="762000" y="762000"/>
            <a:ext cx="9874470" cy="5334000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9" name="Rectangle 8" descr="Availability Zone group.">
            <a:extLst>
              <a:ext uri="{FF2B5EF4-FFF2-40B4-BE49-F238E27FC236}">
                <a16:creationId xmlns:a16="http://schemas.microsoft.com/office/drawing/2014/main" id="{E207F790-B20E-10AC-FD9E-B9577A01970A}"/>
              </a:ext>
            </a:extLst>
          </p:cNvPr>
          <p:cNvSpPr/>
          <p:nvPr/>
        </p:nvSpPr>
        <p:spPr>
          <a:xfrm>
            <a:off x="1144530" y="1144883"/>
            <a:ext cx="2145600" cy="4572745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F4EE99-7E42-E720-3054-C6E210F9B932}"/>
              </a:ext>
            </a:extLst>
          </p:cNvPr>
          <p:cNvSpPr/>
          <p:nvPr/>
        </p:nvSpPr>
        <p:spPr>
          <a:xfrm>
            <a:off x="1344226" y="1536298"/>
            <a:ext cx="1765300" cy="2105978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1</a:t>
            </a:r>
          </a:p>
        </p:txBody>
      </p:sp>
      <p:pic>
        <p:nvPicPr>
          <p:cNvPr id="12" name="Graphic 11" descr="Public subnet group icon. ">
            <a:extLst>
              <a:ext uri="{FF2B5EF4-FFF2-40B4-BE49-F238E27FC236}">
                <a16:creationId xmlns:a16="http://schemas.microsoft.com/office/drawing/2014/main" id="{D8A38797-CD01-233B-5EF5-0BCA2A42E2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344226" y="1536299"/>
            <a:ext cx="381000" cy="381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A7DDDFC-FED3-5BF7-D726-6A860D56732C}"/>
              </a:ext>
            </a:extLst>
          </p:cNvPr>
          <p:cNvSpPr/>
          <p:nvPr/>
        </p:nvSpPr>
        <p:spPr>
          <a:xfrm>
            <a:off x="1344226" y="3832583"/>
            <a:ext cx="1765300" cy="1694739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1</a:t>
            </a:r>
          </a:p>
        </p:txBody>
      </p:sp>
      <p:pic>
        <p:nvPicPr>
          <p:cNvPr id="14" name="Graphic 13" descr="Private subnet group icon. ">
            <a:extLst>
              <a:ext uri="{FF2B5EF4-FFF2-40B4-BE49-F238E27FC236}">
                <a16:creationId xmlns:a16="http://schemas.microsoft.com/office/drawing/2014/main" id="{A8D05D93-F614-88D0-D21C-8E79EDA431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344226" y="3832583"/>
            <a:ext cx="381000" cy="381000"/>
          </a:xfrm>
          <a:prstGeom prst="rect">
            <a:avLst/>
          </a:prstGeom>
        </p:spPr>
      </p:pic>
      <p:pic>
        <p:nvPicPr>
          <p:cNvPr id="15" name="Graphic 14" descr="NAT gateway resource icon for the Amazon VPC service.&#10;">
            <a:extLst>
              <a:ext uri="{FF2B5EF4-FFF2-40B4-BE49-F238E27FC236}">
                <a16:creationId xmlns:a16="http://schemas.microsoft.com/office/drawing/2014/main" id="{AB44FF65-E0BE-21A5-13C1-318E6AA1DD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51834" y="1915546"/>
            <a:ext cx="457200" cy="457200"/>
          </a:xfrm>
          <a:prstGeom prst="rect">
            <a:avLst/>
          </a:prstGeom>
        </p:spPr>
      </p:pic>
      <p:sp>
        <p:nvSpPr>
          <p:cNvPr id="16" name="TextBox 17">
            <a:extLst>
              <a:ext uri="{FF2B5EF4-FFF2-40B4-BE49-F238E27FC236}">
                <a16:creationId xmlns:a16="http://schemas.microsoft.com/office/drawing/2014/main" id="{E2A30060-7FBF-121F-59B6-F60639CC7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051" y="2372747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80D404-59C4-9F99-B068-605F782E8411}"/>
              </a:ext>
            </a:extLst>
          </p:cNvPr>
          <p:cNvSpPr/>
          <p:nvPr/>
        </p:nvSpPr>
        <p:spPr>
          <a:xfrm>
            <a:off x="1418897" y="2684424"/>
            <a:ext cx="4782207" cy="890588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</a:p>
        </p:txBody>
      </p:sp>
      <p:pic>
        <p:nvPicPr>
          <p:cNvPr id="18" name="Graphic 17" descr="Auto Scaling group icon.">
            <a:extLst>
              <a:ext uri="{FF2B5EF4-FFF2-40B4-BE49-F238E27FC236}">
                <a16:creationId xmlns:a16="http://schemas.microsoft.com/office/drawing/2014/main" id="{C6CDC273-1BA8-F995-275A-C66DABB642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3616738" y="2705444"/>
            <a:ext cx="381000" cy="381000"/>
          </a:xfrm>
          <a:prstGeom prst="rect">
            <a:avLst/>
          </a:prstGeom>
        </p:spPr>
      </p:pic>
      <p:pic>
        <p:nvPicPr>
          <p:cNvPr id="19" name="Graphic 18" descr="Instance instance icon for the Amazon EC2 service.">
            <a:extLst>
              <a:ext uri="{FF2B5EF4-FFF2-40B4-BE49-F238E27FC236}">
                <a16:creationId xmlns:a16="http://schemas.microsoft.com/office/drawing/2014/main" id="{9CE8E3F8-8ABD-874F-C221-4B5CF8DE28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51834" y="2791904"/>
            <a:ext cx="457200" cy="457200"/>
          </a:xfrm>
          <a:prstGeom prst="rect">
            <a:avLst/>
          </a:prstGeom>
        </p:spPr>
      </p:pic>
      <p:sp>
        <p:nvSpPr>
          <p:cNvPr id="20" name="TextBox 16">
            <a:extLst>
              <a:ext uri="{FF2B5EF4-FFF2-40B4-BE49-F238E27FC236}">
                <a16:creationId xmlns:a16="http://schemas.microsoft.com/office/drawing/2014/main" id="{8CEBDE75-5D4F-C59A-6C1C-ACB40541B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2650" y="3239097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1</a:t>
            </a:r>
          </a:p>
        </p:txBody>
      </p:sp>
      <p:pic>
        <p:nvPicPr>
          <p:cNvPr id="21" name="Graphic 20" descr="Instance instance icon for the Amazon EC2 service.">
            <a:extLst>
              <a:ext uri="{FF2B5EF4-FFF2-40B4-BE49-F238E27FC236}">
                <a16:creationId xmlns:a16="http://schemas.microsoft.com/office/drawing/2014/main" id="{489FFF4F-45E3-7A7C-21E3-4DD5A8C8DB7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62248" y="4673101"/>
            <a:ext cx="457200" cy="457200"/>
          </a:xfrm>
          <a:prstGeom prst="rect">
            <a:avLst/>
          </a:prstGeom>
        </p:spPr>
      </p:pic>
      <p:sp>
        <p:nvSpPr>
          <p:cNvPr id="22" name="TextBox 16">
            <a:extLst>
              <a:ext uri="{FF2B5EF4-FFF2-40B4-BE49-F238E27FC236}">
                <a16:creationId xmlns:a16="http://schemas.microsoft.com/office/drawing/2014/main" id="{97709B8F-A03C-941E-FE7D-53F017698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2650" y="5120294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 1</a:t>
            </a:r>
          </a:p>
        </p:txBody>
      </p:sp>
      <p:pic>
        <p:nvPicPr>
          <p:cNvPr id="23" name="Graphic 22" descr="Route table resource icon for the Amazon Route 53 service.">
            <a:extLst>
              <a:ext uri="{FF2B5EF4-FFF2-40B4-BE49-F238E27FC236}">
                <a16:creationId xmlns:a16="http://schemas.microsoft.com/office/drawing/2014/main" id="{15C36358-0689-D6E4-2E95-68101773715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598674" y="2442631"/>
            <a:ext cx="457200" cy="457200"/>
          </a:xfrm>
          <a:prstGeom prst="rect">
            <a:avLst/>
          </a:prstGeom>
        </p:spPr>
      </p:pic>
      <p:sp>
        <p:nvSpPr>
          <p:cNvPr id="24" name="TextBox 26">
            <a:extLst>
              <a:ext uri="{FF2B5EF4-FFF2-40B4-BE49-F238E27FC236}">
                <a16:creationId xmlns:a16="http://schemas.microsoft.com/office/drawing/2014/main" id="{67BFFB42-80D9-D71F-9B45-F3BAA56AC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2274" y="2897369"/>
            <a:ext cx="1270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Tables</a:t>
            </a:r>
          </a:p>
        </p:txBody>
      </p:sp>
      <p:sp>
        <p:nvSpPr>
          <p:cNvPr id="25" name="Rectangle 24" descr="Generic group dashed.">
            <a:extLst>
              <a:ext uri="{FF2B5EF4-FFF2-40B4-BE49-F238E27FC236}">
                <a16:creationId xmlns:a16="http://schemas.microsoft.com/office/drawing/2014/main" id="{C571C617-980C-968F-B227-208F2D670383}"/>
              </a:ext>
            </a:extLst>
          </p:cNvPr>
          <p:cNvSpPr/>
          <p:nvPr/>
        </p:nvSpPr>
        <p:spPr>
          <a:xfrm>
            <a:off x="1418897" y="4573311"/>
            <a:ext cx="7315201" cy="889002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 descr="Availability Zone group.">
            <a:extLst>
              <a:ext uri="{FF2B5EF4-FFF2-40B4-BE49-F238E27FC236}">
                <a16:creationId xmlns:a16="http://schemas.microsoft.com/office/drawing/2014/main" id="{A135DEFF-7EE0-BC70-9CCE-577218955D07}"/>
              </a:ext>
            </a:extLst>
          </p:cNvPr>
          <p:cNvSpPr/>
          <p:nvPr/>
        </p:nvSpPr>
        <p:spPr>
          <a:xfrm>
            <a:off x="4313916" y="1142628"/>
            <a:ext cx="2145600" cy="4572745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3E992A-5155-FE1F-9E76-A246DE36A0F6}"/>
              </a:ext>
            </a:extLst>
          </p:cNvPr>
          <p:cNvSpPr/>
          <p:nvPr/>
        </p:nvSpPr>
        <p:spPr>
          <a:xfrm>
            <a:off x="4513612" y="1534043"/>
            <a:ext cx="1765300" cy="2105978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2</a:t>
            </a:r>
          </a:p>
        </p:txBody>
      </p:sp>
      <p:pic>
        <p:nvPicPr>
          <p:cNvPr id="30" name="Graphic 29" descr="Public subnet group icon. ">
            <a:extLst>
              <a:ext uri="{FF2B5EF4-FFF2-40B4-BE49-F238E27FC236}">
                <a16:creationId xmlns:a16="http://schemas.microsoft.com/office/drawing/2014/main" id="{BE0DE695-1342-6172-9BC3-20EED7501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513612" y="1534044"/>
            <a:ext cx="381000" cy="381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1B854EA-C0EA-59F8-A294-69F41EC5F3E0}"/>
              </a:ext>
            </a:extLst>
          </p:cNvPr>
          <p:cNvSpPr/>
          <p:nvPr/>
        </p:nvSpPr>
        <p:spPr>
          <a:xfrm>
            <a:off x="4513612" y="3830328"/>
            <a:ext cx="1765300" cy="1694739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2</a:t>
            </a:r>
          </a:p>
        </p:txBody>
      </p:sp>
      <p:pic>
        <p:nvPicPr>
          <p:cNvPr id="32" name="Graphic 31" descr="Private subnet group icon. ">
            <a:extLst>
              <a:ext uri="{FF2B5EF4-FFF2-40B4-BE49-F238E27FC236}">
                <a16:creationId xmlns:a16="http://schemas.microsoft.com/office/drawing/2014/main" id="{FC0240DC-644C-B256-6041-FA627158CF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4513612" y="3830328"/>
            <a:ext cx="381000" cy="381000"/>
          </a:xfrm>
          <a:prstGeom prst="rect">
            <a:avLst/>
          </a:prstGeom>
        </p:spPr>
      </p:pic>
      <p:pic>
        <p:nvPicPr>
          <p:cNvPr id="33" name="Graphic 32" descr="NAT gateway resource icon for the Amazon VPC service.&#10;">
            <a:extLst>
              <a:ext uri="{FF2B5EF4-FFF2-40B4-BE49-F238E27FC236}">
                <a16:creationId xmlns:a16="http://schemas.microsoft.com/office/drawing/2014/main" id="{B6CF26CB-A052-1687-21B0-0DAFFBAA7B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21220" y="1913291"/>
            <a:ext cx="457200" cy="457200"/>
          </a:xfrm>
          <a:prstGeom prst="rect">
            <a:avLst/>
          </a:prstGeom>
        </p:spPr>
      </p:pic>
      <p:sp>
        <p:nvSpPr>
          <p:cNvPr id="34" name="TextBox 17">
            <a:extLst>
              <a:ext uri="{FF2B5EF4-FFF2-40B4-BE49-F238E27FC236}">
                <a16:creationId xmlns:a16="http://schemas.microsoft.com/office/drawing/2014/main" id="{ABD3A02A-97CC-CECC-174E-93816ECC2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2437" y="2370492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 2</a:t>
            </a:r>
          </a:p>
        </p:txBody>
      </p:sp>
      <p:pic>
        <p:nvPicPr>
          <p:cNvPr id="35" name="Graphic 34" descr="Instance instance icon for the Amazon EC2 service.">
            <a:extLst>
              <a:ext uri="{FF2B5EF4-FFF2-40B4-BE49-F238E27FC236}">
                <a16:creationId xmlns:a16="http://schemas.microsoft.com/office/drawing/2014/main" id="{0AF28602-D58B-FAE5-5845-260371062E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21220" y="2789649"/>
            <a:ext cx="457200" cy="457200"/>
          </a:xfrm>
          <a:prstGeom prst="rect">
            <a:avLst/>
          </a:prstGeom>
        </p:spPr>
      </p:pic>
      <p:sp>
        <p:nvSpPr>
          <p:cNvPr id="36" name="TextBox 16">
            <a:extLst>
              <a:ext uri="{FF2B5EF4-FFF2-40B4-BE49-F238E27FC236}">
                <a16:creationId xmlns:a16="http://schemas.microsoft.com/office/drawing/2014/main" id="{F67E4703-9192-1A35-AEB0-7184B1C0B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2036" y="3236842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2</a:t>
            </a:r>
          </a:p>
        </p:txBody>
      </p:sp>
      <p:pic>
        <p:nvPicPr>
          <p:cNvPr id="37" name="Graphic 36" descr="Instance instance icon for the Amazon EC2 service.">
            <a:extLst>
              <a:ext uri="{FF2B5EF4-FFF2-40B4-BE49-F238E27FC236}">
                <a16:creationId xmlns:a16="http://schemas.microsoft.com/office/drawing/2014/main" id="{B7D2FB3D-732A-90CF-DFC7-44B1004ACDC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31634" y="4670846"/>
            <a:ext cx="457200" cy="457200"/>
          </a:xfrm>
          <a:prstGeom prst="rect">
            <a:avLst/>
          </a:prstGeom>
        </p:spPr>
      </p:pic>
      <p:sp>
        <p:nvSpPr>
          <p:cNvPr id="38" name="TextBox 16">
            <a:extLst>
              <a:ext uri="{FF2B5EF4-FFF2-40B4-BE49-F238E27FC236}">
                <a16:creationId xmlns:a16="http://schemas.microsoft.com/office/drawing/2014/main" id="{9364349E-69B5-4BB0-4A61-97DBF21B2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2036" y="5118039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 2</a:t>
            </a:r>
          </a:p>
        </p:txBody>
      </p:sp>
      <p:sp>
        <p:nvSpPr>
          <p:cNvPr id="39" name="Rectangle 38" descr="Availability Zone group.">
            <a:extLst>
              <a:ext uri="{FF2B5EF4-FFF2-40B4-BE49-F238E27FC236}">
                <a16:creationId xmlns:a16="http://schemas.microsoft.com/office/drawing/2014/main" id="{2298D794-0E98-77AA-FC1D-59A386D66F43}"/>
              </a:ext>
            </a:extLst>
          </p:cNvPr>
          <p:cNvSpPr/>
          <p:nvPr/>
        </p:nvSpPr>
        <p:spPr>
          <a:xfrm>
            <a:off x="6848299" y="1142628"/>
            <a:ext cx="2145600" cy="4572745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3BBEDC-38A4-2A45-DEFF-8E16D06D489F}"/>
              </a:ext>
            </a:extLst>
          </p:cNvPr>
          <p:cNvSpPr/>
          <p:nvPr/>
        </p:nvSpPr>
        <p:spPr>
          <a:xfrm>
            <a:off x="7047995" y="1534043"/>
            <a:ext cx="1765300" cy="2105978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3</a:t>
            </a:r>
          </a:p>
        </p:txBody>
      </p:sp>
      <p:pic>
        <p:nvPicPr>
          <p:cNvPr id="41" name="Graphic 40" descr="Public subnet group icon. ">
            <a:extLst>
              <a:ext uri="{FF2B5EF4-FFF2-40B4-BE49-F238E27FC236}">
                <a16:creationId xmlns:a16="http://schemas.microsoft.com/office/drawing/2014/main" id="{8FC9562B-6C21-5794-B3F8-66F0B53B53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047995" y="1534044"/>
            <a:ext cx="381000" cy="381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8D1D044-DE03-BE40-0542-9B78D085471E}"/>
              </a:ext>
            </a:extLst>
          </p:cNvPr>
          <p:cNvSpPr/>
          <p:nvPr/>
        </p:nvSpPr>
        <p:spPr>
          <a:xfrm>
            <a:off x="7047995" y="3830328"/>
            <a:ext cx="1765300" cy="1694739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 3</a:t>
            </a:r>
          </a:p>
        </p:txBody>
      </p:sp>
      <p:pic>
        <p:nvPicPr>
          <p:cNvPr id="43" name="Graphic 42" descr="Private subnet group icon. ">
            <a:extLst>
              <a:ext uri="{FF2B5EF4-FFF2-40B4-BE49-F238E27FC236}">
                <a16:creationId xmlns:a16="http://schemas.microsoft.com/office/drawing/2014/main" id="{1B66CFC6-FCF7-7933-1CCB-236EF84B65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047995" y="3830328"/>
            <a:ext cx="381000" cy="381000"/>
          </a:xfrm>
          <a:prstGeom prst="rect">
            <a:avLst/>
          </a:prstGeom>
        </p:spPr>
      </p:pic>
      <p:pic>
        <p:nvPicPr>
          <p:cNvPr id="44" name="Graphic 43" descr="NAT gateway resource icon for the Amazon VPC service.&#10;">
            <a:extLst>
              <a:ext uri="{FF2B5EF4-FFF2-40B4-BE49-F238E27FC236}">
                <a16:creationId xmlns:a16="http://schemas.microsoft.com/office/drawing/2014/main" id="{C2682908-3668-F9AA-D3C1-B90A750B18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55603" y="1913291"/>
            <a:ext cx="457200" cy="457200"/>
          </a:xfrm>
          <a:prstGeom prst="rect">
            <a:avLst/>
          </a:prstGeom>
        </p:spPr>
      </p:pic>
      <p:sp>
        <p:nvSpPr>
          <p:cNvPr id="45" name="TextBox 17">
            <a:extLst>
              <a:ext uri="{FF2B5EF4-FFF2-40B4-BE49-F238E27FC236}">
                <a16:creationId xmlns:a16="http://schemas.microsoft.com/office/drawing/2014/main" id="{EEFBDE65-4348-AB1C-350F-90070AA4F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820" y="2370492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 3</a:t>
            </a:r>
          </a:p>
        </p:txBody>
      </p:sp>
      <p:pic>
        <p:nvPicPr>
          <p:cNvPr id="48" name="Graphic 47" descr="Instance instance icon for the Amazon EC2 service.">
            <a:extLst>
              <a:ext uri="{FF2B5EF4-FFF2-40B4-BE49-F238E27FC236}">
                <a16:creationId xmlns:a16="http://schemas.microsoft.com/office/drawing/2014/main" id="{00779E6C-D57B-FB9D-70D2-F9B8FEE3F1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66017" y="4670846"/>
            <a:ext cx="457200" cy="457200"/>
          </a:xfrm>
          <a:prstGeom prst="rect">
            <a:avLst/>
          </a:prstGeom>
        </p:spPr>
      </p:pic>
      <p:sp>
        <p:nvSpPr>
          <p:cNvPr id="49" name="TextBox 16">
            <a:extLst>
              <a:ext uri="{FF2B5EF4-FFF2-40B4-BE49-F238E27FC236}">
                <a16:creationId xmlns:a16="http://schemas.microsoft.com/office/drawing/2014/main" id="{3AFA08CF-0F6D-69AF-B7C0-81D538B6F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6419" y="5118039"/>
            <a:ext cx="11155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Node 3</a:t>
            </a:r>
          </a:p>
        </p:txBody>
      </p:sp>
      <p:pic>
        <p:nvPicPr>
          <p:cNvPr id="51" name="Graphic 50" descr="Internet gateway resource icon for the Amazon VPC service.&#10;">
            <a:extLst>
              <a:ext uri="{FF2B5EF4-FFF2-40B4-BE49-F238E27FC236}">
                <a16:creationId xmlns:a16="http://schemas.microsoft.com/office/drawing/2014/main" id="{58E817D0-F433-8F1F-8088-CE088345BBE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598674" y="1142627"/>
            <a:ext cx="457200" cy="457200"/>
          </a:xfrm>
          <a:prstGeom prst="rect">
            <a:avLst/>
          </a:prstGeom>
        </p:spPr>
      </p:pic>
      <p:sp>
        <p:nvSpPr>
          <p:cNvPr id="52" name="TextBox 12">
            <a:extLst>
              <a:ext uri="{FF2B5EF4-FFF2-40B4-BE49-F238E27FC236}">
                <a16:creationId xmlns:a16="http://schemas.microsoft.com/office/drawing/2014/main" id="{A57096F1-2023-5160-12F3-1A764EA72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5599" y="1600621"/>
            <a:ext cx="1403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1DC700-EBC6-CC16-ED80-AB066302AA25}"/>
              </a:ext>
            </a:extLst>
          </p:cNvPr>
          <p:cNvSpPr txBox="1"/>
          <p:nvPr/>
        </p:nvSpPr>
        <p:spPr>
          <a:xfrm>
            <a:off x="3390514" y="4786980"/>
            <a:ext cx="84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RHEL HA</a:t>
            </a:r>
          </a:p>
          <a:p>
            <a:pPr algn="ctr"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3175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</TotalTime>
  <Words>66</Words>
  <Application>Microsoft Macintosh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Wombacher, Dominik</dc:creator>
  <cp:lastModifiedBy>Wombacher, Dominik</cp:lastModifiedBy>
  <cp:revision>3</cp:revision>
  <dcterms:created xsi:type="dcterms:W3CDTF">2023-11-07T11:24:17Z</dcterms:created>
  <dcterms:modified xsi:type="dcterms:W3CDTF">2023-11-07T12:03:11Z</dcterms:modified>
</cp:coreProperties>
</file>