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-608" y="-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41A4-FDB7-4C76-9886-94661AACAC6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D998-B39D-4724-8EA4-EE96FCCD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009BB-B6D2-40E9-934B-F14FF88894D0}"/>
              </a:ext>
            </a:extLst>
          </p:cNvPr>
          <p:cNvSpPr/>
          <p:nvPr/>
        </p:nvSpPr>
        <p:spPr>
          <a:xfrm>
            <a:off x="6472395" y="2720107"/>
            <a:ext cx="6762342" cy="3583326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3501C-F47D-4FAB-A0D6-2DF3913A15BF}"/>
              </a:ext>
            </a:extLst>
          </p:cNvPr>
          <p:cNvSpPr/>
          <p:nvPr/>
        </p:nvSpPr>
        <p:spPr>
          <a:xfrm>
            <a:off x="7464411" y="4319586"/>
            <a:ext cx="1765300" cy="181451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51B02-6B91-424F-AB1C-2BF6AB4F2F59}"/>
              </a:ext>
            </a:extLst>
          </p:cNvPr>
          <p:cNvSpPr/>
          <p:nvPr/>
        </p:nvSpPr>
        <p:spPr>
          <a:xfrm>
            <a:off x="5160433" y="2070100"/>
            <a:ext cx="8358168" cy="458046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F35F2-0797-4384-8069-64C0397443BF}"/>
              </a:ext>
            </a:extLst>
          </p:cNvPr>
          <p:cNvSpPr/>
          <p:nvPr/>
        </p:nvSpPr>
        <p:spPr>
          <a:xfrm>
            <a:off x="7358291" y="2339107"/>
            <a:ext cx="1977541" cy="414212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AC32D-7A24-4C6B-8C2D-90E68AA12E4B}"/>
              </a:ext>
            </a:extLst>
          </p:cNvPr>
          <p:cNvSpPr/>
          <p:nvPr/>
        </p:nvSpPr>
        <p:spPr>
          <a:xfrm>
            <a:off x="7464411" y="2976941"/>
            <a:ext cx="1765300" cy="119871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D0D87F2-8A7E-46C6-BB38-AD3AB737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60432" y="2070100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DD7746A-49BC-4F90-B1DF-4B1DDC520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72395" y="2720106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5CBEDA-0950-49E8-A856-DD5F02F17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56063" y="2976942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184699C-7E55-4D9F-9A9D-62C9638E9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56063" y="4319587"/>
            <a:ext cx="381000" cy="381000"/>
          </a:xfrm>
          <a:prstGeom prst="rect">
            <a:avLst/>
          </a:prstGeom>
        </p:spPr>
      </p:pic>
      <p:pic>
        <p:nvPicPr>
          <p:cNvPr id="15" name="Graphic 32">
            <a:extLst>
              <a:ext uri="{FF2B5EF4-FFF2-40B4-BE49-F238E27FC236}">
                <a16:creationId xmlns:a16="http://schemas.microsoft.com/office/drawing/2014/main" id="{5395270E-3361-4C8B-AFE0-4F4EF3EA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438449" y="47640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E036D8-508C-44EE-8CF3-45E35614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24" y="553129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E995B0CB-37F5-4771-B59E-7ADE6914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767" y="5512047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GraphQL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resolver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89125AA1-59AA-4050-AE92-306BDBB3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715204" y="4916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781010EA-1C01-4B0D-8930-90BC9AF0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678" y="37933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D3CDE30-1A4A-4B4A-AF68-9A237D55B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18461" y="3336199"/>
            <a:ext cx="457200" cy="4572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DAEA7AE4-F741-46EE-85A2-B4105FB8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11" y="551204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B9D697C-ED05-41AD-9C5B-11170994B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18461" y="4916488"/>
            <a:ext cx="457200" cy="457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E407E7B-990D-4092-92CF-AD0F7273DB67}"/>
              </a:ext>
            </a:extLst>
          </p:cNvPr>
          <p:cNvSpPr/>
          <p:nvPr/>
        </p:nvSpPr>
        <p:spPr>
          <a:xfrm>
            <a:off x="9645869" y="4319586"/>
            <a:ext cx="1765300" cy="181451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6554EE-6542-40EF-99CB-0DF83DF83DEB}"/>
              </a:ext>
            </a:extLst>
          </p:cNvPr>
          <p:cNvSpPr/>
          <p:nvPr/>
        </p:nvSpPr>
        <p:spPr>
          <a:xfrm>
            <a:off x="9539749" y="2339107"/>
            <a:ext cx="1977541" cy="414212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56BF6-62A4-4AB4-BAA8-B71514D23570}"/>
              </a:ext>
            </a:extLst>
          </p:cNvPr>
          <p:cNvSpPr/>
          <p:nvPr/>
        </p:nvSpPr>
        <p:spPr>
          <a:xfrm>
            <a:off x="9645869" y="2976941"/>
            <a:ext cx="1765300" cy="119871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8DEBEE1-A353-4AAF-AAEC-B0220B803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637521" y="2976942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D3E4DC3-10F9-490A-B921-BD658A7F8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37521" y="4319587"/>
            <a:ext cx="381000" cy="381000"/>
          </a:xfrm>
          <a:prstGeom prst="rect">
            <a:avLst/>
          </a:prstGeom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F3DBC371-D06F-4582-92F1-4D95615B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1136" y="37933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361756F-22B9-467B-920A-E53C6EB80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99919" y="3336199"/>
            <a:ext cx="457200" cy="457200"/>
          </a:xfrm>
          <a:prstGeom prst="rect">
            <a:avLst/>
          </a:prstGeom>
        </p:spPr>
      </p:pic>
      <p:sp>
        <p:nvSpPr>
          <p:cNvPr id="30" name="TextBox 21">
            <a:extLst>
              <a:ext uri="{FF2B5EF4-FFF2-40B4-BE49-F238E27FC236}">
                <a16:creationId xmlns:a16="http://schemas.microsoft.com/office/drawing/2014/main" id="{A3A62DDD-500E-4D0D-8005-F2837F37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2869" y="551204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3C47650-3A8A-49AD-BEA0-E987675865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99919" y="4916488"/>
            <a:ext cx="457200" cy="457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BEA95E-EA82-462A-9B00-7F62B5D2E0D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200449" y="5145088"/>
            <a:ext cx="51475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6C915E-6C1E-4221-8F94-3B3680B100E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172404" y="5145088"/>
            <a:ext cx="9460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8">
            <a:extLst>
              <a:ext uri="{FF2B5EF4-FFF2-40B4-BE49-F238E27FC236}">
                <a16:creationId xmlns:a16="http://schemas.microsoft.com/office/drawing/2014/main" id="{9E1B820F-00AA-4051-BF8D-32CB8859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861" y="551204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External objects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2A115977-8F38-4EEB-ACCB-CD2A92A3F8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5964" y="4916488"/>
            <a:ext cx="457200" cy="457200"/>
          </a:xfrm>
          <a:prstGeom prst="rect">
            <a:avLst/>
          </a:prstGeom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76A2FA19-BB26-454A-9C55-355E352C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289" y="5512047"/>
            <a:ext cx="13703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Salesforce Connect adapter for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EB76AF-EDBC-4EB5-B2A5-1F4FD6EA2BCD}"/>
              </a:ext>
            </a:extLst>
          </p:cNvPr>
          <p:cNvCxnSpPr>
            <a:cxnSpLocks/>
            <a:stCxn id="58" idx="3"/>
            <a:endCxn id="15" idx="1"/>
          </p:cNvCxnSpPr>
          <p:nvPr/>
        </p:nvCxnSpPr>
        <p:spPr>
          <a:xfrm>
            <a:off x="4809948" y="5145088"/>
            <a:ext cx="62850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B91C65-5F91-46BD-93B2-CA5D84582F93}"/>
              </a:ext>
            </a:extLst>
          </p:cNvPr>
          <p:cNvCxnSpPr>
            <a:cxnSpLocks/>
            <a:stCxn id="41" idx="3"/>
            <a:endCxn id="58" idx="1"/>
          </p:cNvCxnSpPr>
          <p:nvPr/>
        </p:nvCxnSpPr>
        <p:spPr>
          <a:xfrm>
            <a:off x="3203164" y="5145088"/>
            <a:ext cx="515791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54C1C9-B457-4641-B7AE-6A840EDFAB64}"/>
              </a:ext>
            </a:extLst>
          </p:cNvPr>
          <p:cNvGrpSpPr/>
          <p:nvPr/>
        </p:nvGrpSpPr>
        <p:grpSpPr>
          <a:xfrm>
            <a:off x="11226251" y="2992768"/>
            <a:ext cx="2292350" cy="3038005"/>
            <a:chOff x="12094801" y="2709998"/>
            <a:chExt cx="2292350" cy="3038005"/>
          </a:xfrm>
        </p:grpSpPr>
        <p:pic>
          <p:nvPicPr>
            <p:cNvPr id="50" name="Graphic 17">
              <a:extLst>
                <a:ext uri="{FF2B5EF4-FFF2-40B4-BE49-F238E27FC236}">
                  <a16:creationId xmlns:a16="http://schemas.microsoft.com/office/drawing/2014/main" id="{87D1E127-801F-4C2C-B77E-884A142CC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12859976" y="270999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987DD647-4D55-43A6-9FCE-FB4D5FF73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4801" y="34719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sp>
          <p:nvSpPr>
            <p:cNvPr id="52" name="TextBox 23">
              <a:extLst>
                <a:ext uri="{FF2B5EF4-FFF2-40B4-BE49-F238E27FC236}">
                  <a16:creationId xmlns:a16="http://schemas.microsoft.com/office/drawing/2014/main" id="{7F678840-104A-4E71-A777-2BFAEA9D3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6275" y="4427574"/>
              <a:ext cx="13294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F5ADEE5C-F083-4657-B624-A1D4F900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3012376" y="4006164"/>
              <a:ext cx="457200" cy="457200"/>
            </a:xfrm>
            <a:prstGeom prst="rect">
              <a:avLst/>
            </a:prstGeom>
          </p:spPr>
        </p:pic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B3F64B82-D778-4318-9134-B975EEC4B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9620" y="5471004"/>
              <a:ext cx="13827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Artifacts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6732D9B-8B28-4F70-87A0-48A64113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012376" y="4997530"/>
              <a:ext cx="457200" cy="457200"/>
            </a:xfrm>
            <a:prstGeom prst="rect">
              <a:avLst/>
            </a:prstGeom>
          </p:spPr>
        </p:pic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A6374A0B-802E-4B10-9245-28218F39DE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718955" y="4765612"/>
            <a:ext cx="1090993" cy="75895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E627FF6-9F1E-4766-BC07-529A0BE79225}"/>
              </a:ext>
            </a:extLst>
          </p:cNvPr>
          <p:cNvSpPr/>
          <p:nvPr/>
        </p:nvSpPr>
        <p:spPr>
          <a:xfrm>
            <a:off x="2560320" y="4319586"/>
            <a:ext cx="2442026" cy="1983847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</a:t>
            </a:r>
          </a:p>
        </p:txBody>
      </p:sp>
    </p:spTree>
    <p:extLst>
      <p:ext uri="{BB962C8B-B14F-4D97-AF65-F5344CB8AC3E}">
        <p14:creationId xmlns:p14="http://schemas.microsoft.com/office/powerpoint/2010/main" val="313680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14</cp:revision>
  <dcterms:created xsi:type="dcterms:W3CDTF">2023-05-18T15:20:34Z</dcterms:created>
  <dcterms:modified xsi:type="dcterms:W3CDTF">2023-06-07T15:34:52Z</dcterms:modified>
</cp:coreProperties>
</file>