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8" r:id="rId4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7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AC4-64DD-47BB-AFB8-1E8C1C3B57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3.svg"/><Relationship Id="rId21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9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9.sv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1.svg"/><Relationship Id="rId24" Type="http://schemas.openxmlformats.org/officeDocument/2006/relationships/image" Target="../media/image27.png"/><Relationship Id="rId5" Type="http://schemas.openxmlformats.org/officeDocument/2006/relationships/image" Target="../media/image9.sv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28" Type="http://schemas.openxmlformats.org/officeDocument/2006/relationships/image" Target="../media/image30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8.png"/><Relationship Id="rId9" Type="http://schemas.openxmlformats.org/officeDocument/2006/relationships/image" Target="../media/image6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430218" y="6202743"/>
            <a:ext cx="202827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432722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2722" y="4791456"/>
            <a:ext cx="381000" cy="381000"/>
          </a:xfrm>
          <a:prstGeom prst="rect">
            <a:avLst/>
          </a:prstGeom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898806" y="6666459"/>
            <a:ext cx="4597400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7006" y="6668047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56" y="678450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531" y="74623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8144" y="6202744"/>
            <a:ext cx="381000" cy="381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8D6613-3524-4D8B-924C-70C1C8E476E9}"/>
              </a:ext>
            </a:extLst>
          </p:cNvPr>
          <p:cNvGrpSpPr/>
          <p:nvPr/>
        </p:nvGrpSpPr>
        <p:grpSpPr>
          <a:xfrm>
            <a:off x="6926955" y="6202743"/>
            <a:ext cx="2028277" cy="1892808"/>
            <a:chOff x="6931736" y="6214756"/>
            <a:chExt cx="2028277" cy="18928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0716E8-D884-46B5-B5AD-9A0E3EEC6874}"/>
                </a:ext>
              </a:extLst>
            </p:cNvPr>
            <p:cNvSpPr/>
            <p:nvPr/>
          </p:nvSpPr>
          <p:spPr>
            <a:xfrm>
              <a:off x="6931736" y="6214756"/>
              <a:ext cx="2028277" cy="1892808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1786521-5BE7-4D05-A46D-991544C08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881" y="6214756"/>
              <a:ext cx="381000" cy="381000"/>
            </a:xfrm>
            <a:prstGeom prst="rect">
              <a:avLst/>
            </a:prstGeom>
          </p:spPr>
        </p:pic>
      </p:grpSp>
      <p:pic>
        <p:nvPicPr>
          <p:cNvPr id="21" name="Graphic 14">
            <a:extLst>
              <a:ext uri="{FF2B5EF4-FFF2-40B4-BE49-F238E27FC236}">
                <a16:creationId xmlns:a16="http://schemas.microsoft.com/office/drawing/2014/main" id="{A0EE0E42-2340-4146-B75A-3FC9316C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193" y="679652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C8666D-6CD7-4F49-9AD1-62909A2F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268" y="747438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150FEE-F874-4CCB-86AC-A79442DDFF1D}"/>
              </a:ext>
            </a:extLst>
          </p:cNvPr>
          <p:cNvSpPr/>
          <p:nvPr/>
        </p:nvSpPr>
        <p:spPr>
          <a:xfrm>
            <a:off x="6924678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D2C60819-B012-4834-826A-EFC6B7F73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10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1" name="Graphic 35">
            <a:extLst>
              <a:ext uri="{FF2B5EF4-FFF2-40B4-BE49-F238E27FC236}">
                <a16:creationId xmlns:a16="http://schemas.microsoft.com/office/drawing/2014/main" id="{D560A928-3742-493C-A7CE-71DBE303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9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A3140E0-9958-4556-9C23-FD307CB22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4678" y="4791456"/>
            <a:ext cx="381000" cy="381000"/>
          </a:xfrm>
          <a:prstGeom prst="rect">
            <a:avLst/>
          </a:prstGeom>
        </p:spPr>
      </p:pic>
      <p:pic>
        <p:nvPicPr>
          <p:cNvPr id="33" name="Graphic 42">
            <a:extLst>
              <a:ext uri="{FF2B5EF4-FFF2-40B4-BE49-F238E27FC236}">
                <a16:creationId xmlns:a16="http://schemas.microsoft.com/office/drawing/2014/main" id="{AAB33FC4-DB9E-4B21-8658-47584A32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4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7D89F7F6-49EA-408B-986C-01BB9B88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31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349472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54D8D6-A7A1-48FF-A1C4-CCA80905F136}"/>
              </a:ext>
            </a:extLst>
          </p:cNvPr>
          <p:cNvSpPr/>
          <p:nvPr/>
        </p:nvSpPr>
        <p:spPr>
          <a:xfrm>
            <a:off x="6863966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940409" y="4386029"/>
            <a:ext cx="6618458" cy="37758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40409" y="4387617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831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581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160059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756" y="2285715"/>
            <a:ext cx="1841500" cy="4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29555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331" y="36329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197506" y="2746639"/>
            <a:ext cx="0" cy="20894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197506" y="3909911"/>
            <a:ext cx="0" cy="2448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197506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197506" y="6079875"/>
            <a:ext cx="0" cy="588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5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298123" y="6327868"/>
            <a:ext cx="2156467" cy="18372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32475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89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505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750736" y="6791584"/>
            <a:ext cx="4927598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91584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56" y="688140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000" y="756128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61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88590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6316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98" y="2298415"/>
            <a:ext cx="1841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214748" y="2575414"/>
            <a:ext cx="0" cy="4055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71170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327868"/>
            <a:ext cx="2156467" cy="18372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32475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147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30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26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64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61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2328336" y="2796164"/>
            <a:ext cx="7814732" cy="694897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1720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2175932" y="1203159"/>
            <a:ext cx="8212563" cy="87282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76272" y="1206228"/>
            <a:ext cx="381000" cy="3810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964971" y="1974571"/>
            <a:ext cx="39068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95071" y="17396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46" y="22984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574AF1-A016-41C9-B8C7-F36F3B61904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09037" y="756128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85" name="Graphic 14">
            <a:extLst>
              <a:ext uri="{FF2B5EF4-FFF2-40B4-BE49-F238E27FC236}">
                <a16:creationId xmlns:a16="http://schemas.microsoft.com/office/drawing/2014/main" id="{3FEB5404-2C61-4512-87E4-CBF42D53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52" y="688543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63C0C141-B63A-47BA-8BB9-18B6A547B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28" y="926070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A5D2DAD6-A0EC-4249-B281-108D38CC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613" y="92607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88" name="TextBox 9">
            <a:extLst>
              <a:ext uri="{FF2B5EF4-FFF2-40B4-BE49-F238E27FC236}">
                <a16:creationId xmlns:a16="http://schemas.microsoft.com/office/drawing/2014/main" id="{0E2DFE75-1E9A-4591-827C-36438599E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259" y="926070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id="{5F0E1205-3DDC-4535-A511-8EB276C31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487" y="926070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90" name="TextBox 11">
            <a:extLst>
              <a:ext uri="{FF2B5EF4-FFF2-40B4-BE49-F238E27FC236}">
                <a16:creationId xmlns:a16="http://schemas.microsoft.com/office/drawing/2014/main" id="{D7E13BA8-12D5-4A6C-AC5B-42B83F47D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46" y="92607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92" name="Graphic 17">
            <a:extLst>
              <a:ext uri="{FF2B5EF4-FFF2-40B4-BE49-F238E27FC236}">
                <a16:creationId xmlns:a16="http://schemas.microsoft.com/office/drawing/2014/main" id="{A0D2C2C8-4BA0-4AF5-916D-A9B1935A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84" y="8560899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584C4CF9-4EEF-43E4-B7C6-34BEFD65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27" y="855596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0">
            <a:extLst>
              <a:ext uri="{FF2B5EF4-FFF2-40B4-BE49-F238E27FC236}">
                <a16:creationId xmlns:a16="http://schemas.microsoft.com/office/drawing/2014/main" id="{51D1793F-1A3B-47EE-8042-FBC5CB4D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871" y="8560899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8">
            <a:extLst>
              <a:ext uri="{FF2B5EF4-FFF2-40B4-BE49-F238E27FC236}">
                <a16:creationId xmlns:a16="http://schemas.microsoft.com/office/drawing/2014/main" id="{EA26671C-D80D-4411-A987-D71C1A73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855878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19">
            <a:extLst>
              <a:ext uri="{FF2B5EF4-FFF2-40B4-BE49-F238E27FC236}">
                <a16:creationId xmlns:a16="http://schemas.microsoft.com/office/drawing/2014/main" id="{735F272E-5168-4389-8943-9B708058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56" y="855878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8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32475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677974" y="6791584"/>
            <a:ext cx="5062471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93172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966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9388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5931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118" y="2259915"/>
            <a:ext cx="2204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 Amazon Route 53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6213159" y="2536914"/>
            <a:ext cx="1589" cy="4440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7132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32786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32475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74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3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70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5CA4E5-CB0E-45F5-B0BC-9DEE184F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127" y="757123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task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966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1706893" y="2796163"/>
            <a:ext cx="9679873" cy="585253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928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1539241" y="1203159"/>
            <a:ext cx="10030326" cy="7610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536192" y="1206228"/>
            <a:ext cx="381000" cy="3810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406705" y="1936071"/>
            <a:ext cx="44651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 flipH="1">
            <a:off x="936805" y="17011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80" y="22599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36999D58-3400-4A08-B600-FA8A8413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3327" y="6183842"/>
            <a:ext cx="1792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5C111E5A-3F99-43C8-9CCD-A6E7641B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8254" y="50777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 ACM</a:t>
            </a:r>
          </a:p>
        </p:txBody>
      </p:sp>
      <p:pic>
        <p:nvPicPr>
          <p:cNvPr id="77" name="Graphic 17">
            <a:extLst>
              <a:ext uri="{FF2B5EF4-FFF2-40B4-BE49-F238E27FC236}">
                <a16:creationId xmlns:a16="http://schemas.microsoft.com/office/drawing/2014/main" id="{D5F3ACC7-4C5D-45AC-A413-9111B72A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529" y="550097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0">
            <a:extLst>
              <a:ext uri="{FF2B5EF4-FFF2-40B4-BE49-F238E27FC236}">
                <a16:creationId xmlns:a16="http://schemas.microsoft.com/office/drawing/2014/main" id="{DBAAAE25-64B0-4520-97A5-1A08B4E0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529" y="438912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21">
            <a:extLst>
              <a:ext uri="{FF2B5EF4-FFF2-40B4-BE49-F238E27FC236}">
                <a16:creationId xmlns:a16="http://schemas.microsoft.com/office/drawing/2014/main" id="{67790BF6-D675-44D0-BEB5-34CABB0B7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779" y="70709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F80E6585-0443-4458-8224-08143C85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829" y="66137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3">
            <a:extLst>
              <a:ext uri="{FF2B5EF4-FFF2-40B4-BE49-F238E27FC236}">
                <a16:creationId xmlns:a16="http://schemas.microsoft.com/office/drawing/2014/main" id="{4968B194-F804-4FB7-8B48-BA5D012B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340" y="8096979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1" name="Graphic 27">
            <a:extLst>
              <a:ext uri="{FF2B5EF4-FFF2-40B4-BE49-F238E27FC236}">
                <a16:creationId xmlns:a16="http://schemas.microsoft.com/office/drawing/2014/main" id="{B4BD885D-ADF1-4486-9688-F55E77AE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0265829" y="75820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7F9C246F-8303-40EC-AEB3-D3C494521739}"/>
              </a:ext>
            </a:extLst>
          </p:cNvPr>
          <p:cNvSpPr/>
          <p:nvPr/>
        </p:nvSpPr>
        <p:spPr>
          <a:xfrm>
            <a:off x="3289054" y="631511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5E75D4-C679-4A7C-9143-DAFE19E43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462" y="757123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task</a:t>
            </a:r>
          </a:p>
        </p:txBody>
      </p:sp>
      <p:sp>
        <p:nvSpPr>
          <p:cNvPr id="91" name="TextBox 9">
            <a:extLst>
              <a:ext uri="{FF2B5EF4-FFF2-40B4-BE49-F238E27FC236}">
                <a16:creationId xmlns:a16="http://schemas.microsoft.com/office/drawing/2014/main" id="{D9F1ADF8-7148-434B-938E-F76A9A94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03" y="757123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pic>
        <p:nvPicPr>
          <p:cNvPr id="92" name="Graphic 18">
            <a:extLst>
              <a:ext uri="{FF2B5EF4-FFF2-40B4-BE49-F238E27FC236}">
                <a16:creationId xmlns:a16="http://schemas.microsoft.com/office/drawing/2014/main" id="{E889F8BB-BFE3-4E54-A3B0-968BAB01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71" y="690210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4738D0-4885-49A8-B408-F60C25FBB3B7}"/>
              </a:ext>
            </a:extLst>
          </p:cNvPr>
          <p:cNvCxnSpPr>
            <a:cxnSpLocks/>
            <a:stCxn id="92" idx="3"/>
            <a:endCxn id="69" idx="1"/>
          </p:cNvCxnSpPr>
          <p:nvPr/>
        </p:nvCxnSpPr>
        <p:spPr>
          <a:xfrm>
            <a:off x="2592071" y="7245004"/>
            <a:ext cx="1546616" cy="29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26">
            <a:extLst>
              <a:ext uri="{FF2B5EF4-FFF2-40B4-BE49-F238E27FC236}">
                <a16:creationId xmlns:a16="http://schemas.microsoft.com/office/drawing/2014/main" id="{83C85B38-C553-4B7E-A492-B6957F025F0D}"/>
              </a:ext>
            </a:extLst>
          </p:cNvPr>
          <p:cNvSpPr/>
          <p:nvPr/>
        </p:nvSpPr>
        <p:spPr bwMode="auto">
          <a:xfrm rot="10800000">
            <a:off x="9334175" y="6835823"/>
            <a:ext cx="904060" cy="99643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87ED2B-A505-442A-895E-140C74E0085F}"/>
              </a:ext>
            </a:extLst>
          </p:cNvPr>
          <p:cNvCxnSpPr>
            <a:cxnSpLocks/>
          </p:cNvCxnSpPr>
          <p:nvPr/>
        </p:nvCxnSpPr>
        <p:spPr bwMode="auto">
          <a:xfrm>
            <a:off x="8740445" y="7334044"/>
            <a:ext cx="59373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40">
            <a:extLst>
              <a:ext uri="{FF2B5EF4-FFF2-40B4-BE49-F238E27FC236}">
                <a16:creationId xmlns:a16="http://schemas.microsoft.com/office/drawing/2014/main" id="{08995B1A-3012-4AB5-9ABB-2AD944D78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87" y="7019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40">
            <a:extLst>
              <a:ext uri="{FF2B5EF4-FFF2-40B4-BE49-F238E27FC236}">
                <a16:creationId xmlns:a16="http://schemas.microsoft.com/office/drawing/2014/main" id="{36972247-CD51-416A-BDE3-663E64C8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92" y="70268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40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175</Words>
  <Application>Microsoft Office PowerPoint</Application>
  <PresentationFormat>Custom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43</cp:revision>
  <dcterms:created xsi:type="dcterms:W3CDTF">2022-01-27T15:35:39Z</dcterms:created>
  <dcterms:modified xsi:type="dcterms:W3CDTF">2022-02-15T16:08:26Z</dcterms:modified>
</cp:coreProperties>
</file>