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87C112-1A12-4903-8E12-6D777E174F1A}">
          <p14:sldIdLst>
            <p14:sldId id="259"/>
          </p14:sldIdLst>
        </p14:section>
        <p14:section name="OLD—Do not use, for reference only" id="{FBA87C7B-26E6-4A04-8C97-3008AB9E1B1D}">
          <p14:sldIdLst>
            <p14:sldId id="258"/>
            <p14:sldId id="25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6" autoAdjust="0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9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0963-C0A5-4E94-A803-E14E766F933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18A7-6ACE-44B5-917B-009D787FA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2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A3B8-801D-3948-99A5-F67FCB68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F912-56E0-9F40-A393-FB29C4D7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C843-260B-FD4C-A5EB-3CAF8FB4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B76C-7DB7-A940-820F-9B59AACF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1A3D-FFA1-2544-86EB-49169FD4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4ACB-38C0-C840-983D-6701A8A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89E3-0F30-3840-A876-8D3C6350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5DBB-1421-9142-85A5-CB8A9572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CB8-5947-2340-AFD2-6631F65D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724E-FC65-4546-88C7-02706548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62903-BF9A-604C-B851-3A4D6F552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4E774-C2B7-C349-A9BE-75BF56AF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BA6D-E84D-C34C-B929-800580D3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5C55-0AC0-AE46-8DDA-AABF2558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8139-D90A-544E-B8F2-72287CC8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986C-5B93-6544-A7B0-FFC46863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43A-922D-CB4D-9A84-2BB1FC87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132C-8A6F-D843-91DB-D2F69629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7A5D-08D8-8E4E-988A-B3C333BB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2FCD-B28E-FF47-8178-394DF5B9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30B3-B55A-6443-A772-98C38A1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5F2B-4C2C-D94C-AC35-713AE96D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8049-62A7-4043-81B4-575813DB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E7D0-E21C-654F-86EC-05082D7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D121-756A-CE40-9E65-5106BF2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17EA-439A-F94D-9D60-EE7D4E7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D78-1E72-8E41-83BF-72CE54B96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3A3DB-9FCA-A946-A137-36690635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DCCB-23B9-CD4D-BFBE-8ACF026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0B576-D975-1B44-BDE5-145B0B1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FF20-9C72-C744-B516-5415CAF8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9BD-0B77-8542-8850-F00162F8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F9E6-72BF-DE40-8534-833188EF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3008B-7BBB-364D-A011-78881E9B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F200C-6D9D-5848-8F90-82BAE1BE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84C9B-A30C-514F-BA4A-0E98C16E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26F11-EE17-C44A-AF23-9F30E706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6AAF6-791D-0B48-B35D-E41876C8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DF4CB-8EBB-3D4B-97D5-4D5B08B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8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84B8-3771-0E4F-84F8-9B380832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4271-E93A-E745-9269-32CCF384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EBCA-BCF6-894E-A0FB-DB6537B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81-9C31-4949-BC41-CE7CD63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0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4C63-D11C-CC42-85E1-F836D499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DAE0E-ACE8-3E4E-A842-FBE68BF9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6B38-4BB8-DA46-A73C-09666FE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D650-8DEF-EC40-824E-EDC09EA2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3455-B596-5C4C-8908-3E10997B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FC733-252F-E545-A0E2-57C6BA837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DACF-7CF6-1F4A-B9E5-F4F206D2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DECC-AFE4-0347-90B0-3AFA367F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5CFB-1663-B446-8F76-06991961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931-F8A3-CE46-8390-8910733B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AA4F8-69B5-934D-A0FC-41A0C347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8A68-5DDD-374B-BE9C-7100A225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95DE8-13C5-9248-B3DB-3930E498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1F9-21C6-0340-AC31-9D511CA3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522F-DC8D-8947-83BD-E7AB406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4949F-CA46-2143-8EE0-E73F8C49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947F-C427-7D4A-A956-DCFCF1F8D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5B9-8E31-B440-986F-29873F49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3008-E593-8A4F-A718-C1892E1E156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C426-ABDD-3F47-A8CD-22E291EC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B7D1-23C8-CA49-8E13-37337D627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CA61-2032-B04C-B02B-ABF71BD0FA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22.sv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5" Type="http://schemas.openxmlformats.org/officeDocument/2006/relationships/image" Target="../media/image20.svg"/><Relationship Id="rId10" Type="http://schemas.openxmlformats.org/officeDocument/2006/relationships/image" Target="../media/image2.sv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sv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BCD331D-F4E6-4959-9904-26E22D5B4FE5}"/>
              </a:ext>
            </a:extLst>
          </p:cNvPr>
          <p:cNvSpPr/>
          <p:nvPr/>
        </p:nvSpPr>
        <p:spPr>
          <a:xfrm>
            <a:off x="1576886" y="3302000"/>
            <a:ext cx="2015942" cy="15963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Management account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EBBD5A-A347-4411-8F73-4726FBB93F81}"/>
              </a:ext>
            </a:extLst>
          </p:cNvPr>
          <p:cNvSpPr/>
          <p:nvPr/>
        </p:nvSpPr>
        <p:spPr>
          <a:xfrm>
            <a:off x="1443978" y="1385052"/>
            <a:ext cx="2347708" cy="15347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new AWS accounts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07B5AE1-FDFD-4CF4-B92A-5BC032C3424C}"/>
              </a:ext>
            </a:extLst>
          </p:cNvPr>
          <p:cNvSpPr/>
          <p:nvPr/>
        </p:nvSpPr>
        <p:spPr>
          <a:xfrm>
            <a:off x="4140814" y="1385053"/>
            <a:ext cx="3006912" cy="153061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5CECC1-2154-47C1-BE3D-C023FB463045}"/>
              </a:ext>
            </a:extLst>
          </p:cNvPr>
          <p:cNvSpPr/>
          <p:nvPr/>
        </p:nvSpPr>
        <p:spPr>
          <a:xfrm>
            <a:off x="1753746" y="2575464"/>
            <a:ext cx="1694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B45CB5-8FC7-4A3D-A0C3-0536B2BEA662}"/>
              </a:ext>
            </a:extLst>
          </p:cNvPr>
          <p:cNvSpPr/>
          <p:nvPr/>
        </p:nvSpPr>
        <p:spPr>
          <a:xfrm>
            <a:off x="4393701" y="2571316"/>
            <a:ext cx="1083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CloudWatch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51EE8D84-A380-4501-AA1A-5362D0F4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421" y="363990"/>
            <a:ext cx="381000" cy="3810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FCC7D9-9521-4434-8D99-D63ABED8C528}"/>
              </a:ext>
            </a:extLst>
          </p:cNvPr>
          <p:cNvCxnSpPr>
            <a:cxnSpLocks/>
            <a:stCxn id="111" idx="3"/>
            <a:endCxn id="71" idx="1"/>
          </p:cNvCxnSpPr>
          <p:nvPr/>
        </p:nvCxnSpPr>
        <p:spPr bwMode="auto">
          <a:xfrm>
            <a:off x="5352634" y="2188119"/>
            <a:ext cx="724325" cy="38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E327AA-7ECC-4F0D-AB23-4C6ED20D53E7}"/>
              </a:ext>
            </a:extLst>
          </p:cNvPr>
          <p:cNvCxnSpPr>
            <a:cxnSpLocks/>
            <a:stCxn id="75" idx="3"/>
            <a:endCxn id="111" idx="1"/>
          </p:cNvCxnSpPr>
          <p:nvPr/>
        </p:nvCxnSpPr>
        <p:spPr bwMode="auto">
          <a:xfrm>
            <a:off x="2942313" y="2188119"/>
            <a:ext cx="16513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7">
            <a:extLst>
              <a:ext uri="{FF2B5EF4-FFF2-40B4-BE49-F238E27FC236}">
                <a16:creationId xmlns:a16="http://schemas.microsoft.com/office/drawing/2014/main" id="{11F4F200-EA26-405F-B408-55B056B2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82" y="1808643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Google Shape;346;p32">
            <a:extLst>
              <a:ext uri="{FF2B5EF4-FFF2-40B4-BE49-F238E27FC236}">
                <a16:creationId xmlns:a16="http://schemas.microsoft.com/office/drawing/2014/main" id="{2490B302-9310-4B09-8F97-46E0605C1DAF}"/>
              </a:ext>
            </a:extLst>
          </p:cNvPr>
          <p:cNvSpPr/>
          <p:nvPr/>
        </p:nvSpPr>
        <p:spPr>
          <a:xfrm>
            <a:off x="8467461" y="1778777"/>
            <a:ext cx="1640216" cy="232167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73" name="Google Shape;347;p32">
            <a:extLst>
              <a:ext uri="{FF2B5EF4-FFF2-40B4-BE49-F238E27FC236}">
                <a16:creationId xmlns:a16="http://schemas.microsoft.com/office/drawing/2014/main" id="{57E44D79-C60C-4D85-8C27-ECF2D41B196F}"/>
              </a:ext>
            </a:extLst>
          </p:cNvPr>
          <p:cNvGrpSpPr/>
          <p:nvPr/>
        </p:nvGrpSpPr>
        <p:grpSpPr>
          <a:xfrm>
            <a:off x="8639238" y="2464340"/>
            <a:ext cx="450212" cy="499582"/>
            <a:chOff x="8882089" y="2882207"/>
            <a:chExt cx="407435" cy="452114"/>
          </a:xfrm>
        </p:grpSpPr>
        <p:sp>
          <p:nvSpPr>
            <p:cNvPr id="174" name="Google Shape;348;p32">
              <a:extLst>
                <a:ext uri="{FF2B5EF4-FFF2-40B4-BE49-F238E27FC236}">
                  <a16:creationId xmlns:a16="http://schemas.microsoft.com/office/drawing/2014/main" id="{5E59E27A-0C78-47B4-94BB-73E107F787DE}"/>
                </a:ext>
              </a:extLst>
            </p:cNvPr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5" name="Google Shape;349;p32">
              <a:extLst>
                <a:ext uri="{FF2B5EF4-FFF2-40B4-BE49-F238E27FC236}">
                  <a16:creationId xmlns:a16="http://schemas.microsoft.com/office/drawing/2014/main" id="{B95C065E-7165-4411-A5C4-DFD91AE73E0D}"/>
                </a:ext>
              </a:extLst>
            </p:cNvPr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6" name="Google Shape;350;p32">
              <a:extLst>
                <a:ext uri="{FF2B5EF4-FFF2-40B4-BE49-F238E27FC236}">
                  <a16:creationId xmlns:a16="http://schemas.microsoft.com/office/drawing/2014/main" id="{D8AD2DC7-AAF2-499D-903A-B7F233C03662}"/>
                </a:ext>
              </a:extLst>
            </p:cNvPr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7" name="Google Shape;351;p32">
              <a:extLst>
                <a:ext uri="{FF2B5EF4-FFF2-40B4-BE49-F238E27FC236}">
                  <a16:creationId xmlns:a16="http://schemas.microsoft.com/office/drawing/2014/main" id="{C16DD168-D8D0-403E-87CB-2D631775331B}"/>
                </a:ext>
              </a:extLst>
            </p:cNvPr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8" name="Google Shape;352;p32">
              <a:extLst>
                <a:ext uri="{FF2B5EF4-FFF2-40B4-BE49-F238E27FC236}">
                  <a16:creationId xmlns:a16="http://schemas.microsoft.com/office/drawing/2014/main" id="{EA638AD4-113D-4983-B933-5FD3CAF6F934}"/>
                </a:ext>
              </a:extLst>
            </p:cNvPr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9" name="Google Shape;353;p32">
              <a:extLst>
                <a:ext uri="{FF2B5EF4-FFF2-40B4-BE49-F238E27FC236}">
                  <a16:creationId xmlns:a16="http://schemas.microsoft.com/office/drawing/2014/main" id="{0E245F30-3169-4F7F-86D2-8972AC901142}"/>
                </a:ext>
              </a:extLst>
            </p:cNvPr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80" name="Google Shape;354;p32">
              <a:extLst>
                <a:ext uri="{FF2B5EF4-FFF2-40B4-BE49-F238E27FC236}">
                  <a16:creationId xmlns:a16="http://schemas.microsoft.com/office/drawing/2014/main" id="{FB5B1195-6B54-4B29-9B8A-41A2923B4BB7}"/>
                </a:ext>
              </a:extLst>
            </p:cNvPr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200" kern="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81" name="Google Shape;355;p32">
            <a:extLst>
              <a:ext uri="{FF2B5EF4-FFF2-40B4-BE49-F238E27FC236}">
                <a16:creationId xmlns:a16="http://schemas.microsoft.com/office/drawing/2014/main" id="{96C28D19-5DB4-4D73-A4CE-EAF61E9E81CA}"/>
              </a:ext>
            </a:extLst>
          </p:cNvPr>
          <p:cNvGrpSpPr/>
          <p:nvPr/>
        </p:nvGrpSpPr>
        <p:grpSpPr>
          <a:xfrm>
            <a:off x="9132843" y="3269626"/>
            <a:ext cx="872690" cy="628850"/>
            <a:chOff x="9417180" y="3773670"/>
            <a:chExt cx="578707" cy="417009"/>
          </a:xfrm>
        </p:grpSpPr>
        <p:grpSp>
          <p:nvGrpSpPr>
            <p:cNvPr id="182" name="Google Shape;356;p32">
              <a:extLst>
                <a:ext uri="{FF2B5EF4-FFF2-40B4-BE49-F238E27FC236}">
                  <a16:creationId xmlns:a16="http://schemas.microsoft.com/office/drawing/2014/main" id="{732124D3-3A22-4E63-B5A4-C86C678D580A}"/>
                </a:ext>
              </a:extLst>
            </p:cNvPr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190" name="Google Shape;357;p32">
                <a:extLst>
                  <a:ext uri="{FF2B5EF4-FFF2-40B4-BE49-F238E27FC236}">
                    <a16:creationId xmlns:a16="http://schemas.microsoft.com/office/drawing/2014/main" id="{0A2E8E5A-8DAE-4321-9C28-84879AE48B33}"/>
                  </a:ext>
                </a:extLst>
              </p:cNvPr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1" name="Google Shape;358;p32">
                <a:extLst>
                  <a:ext uri="{FF2B5EF4-FFF2-40B4-BE49-F238E27FC236}">
                    <a16:creationId xmlns:a16="http://schemas.microsoft.com/office/drawing/2014/main" id="{25F04864-9F4F-456A-A24A-E4E9916E0727}"/>
                  </a:ext>
                </a:extLst>
              </p:cNvPr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2" name="Google Shape;359;p32">
                <a:extLst>
                  <a:ext uri="{FF2B5EF4-FFF2-40B4-BE49-F238E27FC236}">
                    <a16:creationId xmlns:a16="http://schemas.microsoft.com/office/drawing/2014/main" id="{774AC125-ECF4-4B73-99F2-2645FF8E93F4}"/>
                  </a:ext>
                </a:extLst>
              </p:cNvPr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3" name="Google Shape;360;p32">
                <a:extLst>
                  <a:ext uri="{FF2B5EF4-FFF2-40B4-BE49-F238E27FC236}">
                    <a16:creationId xmlns:a16="http://schemas.microsoft.com/office/drawing/2014/main" id="{A78BD386-A055-49DB-A456-0F40F84F142B}"/>
                  </a:ext>
                </a:extLst>
              </p:cNvPr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4" name="Google Shape;361;p32">
                <a:extLst>
                  <a:ext uri="{FF2B5EF4-FFF2-40B4-BE49-F238E27FC236}">
                    <a16:creationId xmlns:a16="http://schemas.microsoft.com/office/drawing/2014/main" id="{4390EFC1-722C-418C-BA36-558A4E7ECA3C}"/>
                  </a:ext>
                </a:extLst>
              </p:cNvPr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5" name="Google Shape;362;p32">
                <a:extLst>
                  <a:ext uri="{FF2B5EF4-FFF2-40B4-BE49-F238E27FC236}">
                    <a16:creationId xmlns:a16="http://schemas.microsoft.com/office/drawing/2014/main" id="{E1C46C81-DDD8-41D0-B427-3ADBD989BCC6}"/>
                  </a:ext>
                </a:extLst>
              </p:cNvPr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96" name="Google Shape;363;p32">
                <a:extLst>
                  <a:ext uri="{FF2B5EF4-FFF2-40B4-BE49-F238E27FC236}">
                    <a16:creationId xmlns:a16="http://schemas.microsoft.com/office/drawing/2014/main" id="{89065DA1-551B-4CDF-A993-A3426B92B87F}"/>
                  </a:ext>
                </a:extLst>
              </p:cNvPr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183" name="Google Shape;364;p32">
              <a:extLst>
                <a:ext uri="{FF2B5EF4-FFF2-40B4-BE49-F238E27FC236}">
                  <a16:creationId xmlns:a16="http://schemas.microsoft.com/office/drawing/2014/main" id="{185404C5-69DA-406E-BEE6-6DFF803ABE4D}"/>
                </a:ext>
              </a:extLst>
            </p:cNvPr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184" name="Google Shape;365;p32">
                <a:extLst>
                  <a:ext uri="{FF2B5EF4-FFF2-40B4-BE49-F238E27FC236}">
                    <a16:creationId xmlns:a16="http://schemas.microsoft.com/office/drawing/2014/main" id="{AA964B39-D32C-42B4-99AC-3B8B27A047C2}"/>
                  </a:ext>
                </a:extLst>
              </p:cNvPr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85" name="Google Shape;366;p32">
                <a:extLst>
                  <a:ext uri="{FF2B5EF4-FFF2-40B4-BE49-F238E27FC236}">
                    <a16:creationId xmlns:a16="http://schemas.microsoft.com/office/drawing/2014/main" id="{D4A00A4C-4B9C-46C1-B13B-26CF573EF975}"/>
                  </a:ext>
                </a:extLst>
              </p:cNvPr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86" name="Google Shape;367;p32">
                <a:extLst>
                  <a:ext uri="{FF2B5EF4-FFF2-40B4-BE49-F238E27FC236}">
                    <a16:creationId xmlns:a16="http://schemas.microsoft.com/office/drawing/2014/main" id="{BCD9A87D-0DAA-41E2-A76D-6AFB6D67DB2B}"/>
                  </a:ext>
                </a:extLst>
              </p:cNvPr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87" name="Google Shape;368;p32">
                <a:extLst>
                  <a:ext uri="{FF2B5EF4-FFF2-40B4-BE49-F238E27FC236}">
                    <a16:creationId xmlns:a16="http://schemas.microsoft.com/office/drawing/2014/main" id="{88198F67-17CD-4F55-9B9E-B4B25907EC0A}"/>
                  </a:ext>
                </a:extLst>
              </p:cNvPr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88" name="Google Shape;369;p32">
                <a:extLst>
                  <a:ext uri="{FF2B5EF4-FFF2-40B4-BE49-F238E27FC236}">
                    <a16:creationId xmlns:a16="http://schemas.microsoft.com/office/drawing/2014/main" id="{48C9634E-70A3-47C4-BF19-195699805DD4}"/>
                  </a:ext>
                </a:extLst>
              </p:cNvPr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89" name="Google Shape;370;p32">
                <a:extLst>
                  <a:ext uri="{FF2B5EF4-FFF2-40B4-BE49-F238E27FC236}">
                    <a16:creationId xmlns:a16="http://schemas.microsoft.com/office/drawing/2014/main" id="{DAE6EA0D-7284-466F-A71F-8F0099E60AC3}"/>
                  </a:ext>
                </a:extLst>
              </p:cNvPr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197" name="Google Shape;371;p32">
            <a:extLst>
              <a:ext uri="{FF2B5EF4-FFF2-40B4-BE49-F238E27FC236}">
                <a16:creationId xmlns:a16="http://schemas.microsoft.com/office/drawing/2014/main" id="{57B7B539-2F20-4763-9245-84B30E6F515F}"/>
              </a:ext>
            </a:extLst>
          </p:cNvPr>
          <p:cNvSpPr txBox="1"/>
          <p:nvPr/>
        </p:nvSpPr>
        <p:spPr>
          <a:xfrm>
            <a:off x="8515130" y="3622133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98" name="Google Shape;372;p32">
            <a:extLst>
              <a:ext uri="{FF2B5EF4-FFF2-40B4-BE49-F238E27FC236}">
                <a16:creationId xmlns:a16="http://schemas.microsoft.com/office/drawing/2014/main" id="{98E50D05-CB1A-4BC9-8DEE-9EBC33BCA611}"/>
              </a:ext>
            </a:extLst>
          </p:cNvPr>
          <p:cNvSpPr txBox="1"/>
          <p:nvPr/>
        </p:nvSpPr>
        <p:spPr>
          <a:xfrm>
            <a:off x="9083401" y="2514813"/>
            <a:ext cx="1035672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kern="0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Collector and sources</a:t>
            </a:r>
            <a:endParaRPr sz="1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9" name="Google Shape;373;p32">
            <a:extLst>
              <a:ext uri="{FF2B5EF4-FFF2-40B4-BE49-F238E27FC236}">
                <a16:creationId xmlns:a16="http://schemas.microsoft.com/office/drawing/2014/main" id="{B44BB7AF-EF98-4500-A356-D94EF435AD9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632" y="1920451"/>
            <a:ext cx="1378469" cy="258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51A7F9A-F4F1-4775-AA8D-CDDEE4D1DB04}"/>
              </a:ext>
            </a:extLst>
          </p:cNvPr>
          <p:cNvSpPr/>
          <p:nvPr/>
        </p:nvSpPr>
        <p:spPr>
          <a:xfrm>
            <a:off x="1283671" y="830063"/>
            <a:ext cx="6635913" cy="428485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5F44070-7824-4469-A54E-16FFCA6D2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925" y="834258"/>
            <a:ext cx="381000" cy="381000"/>
          </a:xfrm>
          <a:prstGeom prst="rect">
            <a:avLst/>
          </a:prstGeom>
        </p:spPr>
      </p:pic>
      <p:sp>
        <p:nvSpPr>
          <p:cNvPr id="242" name="Freeform 23">
            <a:extLst>
              <a:ext uri="{FF2B5EF4-FFF2-40B4-BE49-F238E27FC236}">
                <a16:creationId xmlns:a16="http://schemas.microsoft.com/office/drawing/2014/main" id="{CB3B454A-0DEE-4F90-8BBD-2630BC7BFC3A}"/>
              </a:ext>
            </a:extLst>
          </p:cNvPr>
          <p:cNvSpPr/>
          <p:nvPr/>
        </p:nvSpPr>
        <p:spPr bwMode="auto">
          <a:xfrm>
            <a:off x="5930962" y="2191608"/>
            <a:ext cx="1786393" cy="133308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  <a:gd name="connsiteX0" fmla="*/ 577346 w 1199646"/>
              <a:gd name="connsiteY0" fmla="*/ 0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692483 w 1199646"/>
              <a:gd name="connsiteY0" fmla="*/ 0 h 1594808"/>
              <a:gd name="connsiteX1" fmla="*/ 1199646 w 1199646"/>
              <a:gd name="connsiteY1" fmla="*/ 10480 h 1594808"/>
              <a:gd name="connsiteX2" fmla="*/ 1199646 w 1199646"/>
              <a:gd name="connsiteY2" fmla="*/ 1585280 h 1594808"/>
              <a:gd name="connsiteX3" fmla="*/ 1059946 w 1199646"/>
              <a:gd name="connsiteY3" fmla="*/ 1585280 h 1594808"/>
              <a:gd name="connsiteX4" fmla="*/ 0 w 1199646"/>
              <a:gd name="connsiteY4" fmla="*/ 1594808 h 1594808"/>
              <a:gd name="connsiteX0" fmla="*/ 677132 w 1199646"/>
              <a:gd name="connsiteY0" fmla="*/ 1048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692483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469886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431507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659995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728224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  <a:gd name="connsiteX0" fmla="*/ 387079 w 1199646"/>
              <a:gd name="connsiteY0" fmla="*/ 1 h 1584328"/>
              <a:gd name="connsiteX1" fmla="*/ 1199646 w 1199646"/>
              <a:gd name="connsiteY1" fmla="*/ 0 h 1584328"/>
              <a:gd name="connsiteX2" fmla="*/ 1199646 w 1199646"/>
              <a:gd name="connsiteY2" fmla="*/ 1574800 h 1584328"/>
              <a:gd name="connsiteX3" fmla="*/ 1059946 w 1199646"/>
              <a:gd name="connsiteY3" fmla="*/ 1574800 h 1584328"/>
              <a:gd name="connsiteX4" fmla="*/ 0 w 1199646"/>
              <a:gd name="connsiteY4" fmla="*/ 1584328 h 158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46" h="1584328">
                <a:moveTo>
                  <a:pt x="387079" y="1"/>
                </a:moveTo>
                <a:lnTo>
                  <a:pt x="1199646" y="0"/>
                </a:lnTo>
                <a:lnTo>
                  <a:pt x="1199646" y="1574800"/>
                </a:lnTo>
                <a:lnTo>
                  <a:pt x="1059946" y="1574800"/>
                </a:lnTo>
                <a:lnTo>
                  <a:pt x="0" y="1584328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4FC2495-7301-4D2B-8E64-81F91D70798F}"/>
              </a:ext>
            </a:extLst>
          </p:cNvPr>
          <p:cNvCxnSpPr>
            <a:cxnSpLocks/>
          </p:cNvCxnSpPr>
          <p:nvPr/>
        </p:nvCxnSpPr>
        <p:spPr bwMode="auto">
          <a:xfrm>
            <a:off x="7713006" y="2970386"/>
            <a:ext cx="7544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5567EBD-1313-4AB2-93FB-EA5616217C3F}"/>
              </a:ext>
            </a:extLst>
          </p:cNvPr>
          <p:cNvSpPr/>
          <p:nvPr/>
        </p:nvSpPr>
        <p:spPr>
          <a:xfrm>
            <a:off x="985422" y="363990"/>
            <a:ext cx="7099158" cy="49223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6597940D-2B6C-4E1F-A053-58F6E1FB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9" y="19633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BCDFE4B-416A-418F-B550-B6C1C3D8E552}"/>
              </a:ext>
            </a:extLst>
          </p:cNvPr>
          <p:cNvSpPr/>
          <p:nvPr/>
        </p:nvSpPr>
        <p:spPr>
          <a:xfrm>
            <a:off x="5595309" y="2405580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functions: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ntegration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2FC6AD-1E74-41AB-A8C2-F800EF3CD10B}"/>
              </a:ext>
            </a:extLst>
          </p:cNvPr>
          <p:cNvSpPr/>
          <p:nvPr/>
        </p:nvSpPr>
        <p:spPr>
          <a:xfrm>
            <a:off x="4140814" y="3302000"/>
            <a:ext cx="1797813" cy="15963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6D69EC-A4ED-4A54-BD86-76AE7E27CF92}"/>
              </a:ext>
            </a:extLst>
          </p:cNvPr>
          <p:cNvSpPr/>
          <p:nvPr/>
        </p:nvSpPr>
        <p:spPr>
          <a:xfrm>
            <a:off x="1942558" y="4481614"/>
            <a:ext cx="1316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9F84C-0375-42C5-B601-9905325ED0F1}"/>
              </a:ext>
            </a:extLst>
          </p:cNvPr>
          <p:cNvSpPr/>
          <p:nvPr/>
        </p:nvSpPr>
        <p:spPr>
          <a:xfrm>
            <a:off x="4464269" y="4486968"/>
            <a:ext cx="1138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4F52CC-A997-4BD8-A8D7-B18B72AC7C4E}"/>
              </a:ext>
            </a:extLst>
          </p:cNvPr>
          <p:cNvSpPr/>
          <p:nvPr/>
        </p:nvSpPr>
        <p:spPr>
          <a:xfrm>
            <a:off x="6332293" y="4491144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SNS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D62255-3027-4E96-8500-DFFD65A541A8}"/>
              </a:ext>
            </a:extLst>
          </p:cNvPr>
          <p:cNvCxnSpPr>
            <a:cxnSpLocks/>
            <a:stCxn id="99" idx="3"/>
            <a:endCxn id="65" idx="1"/>
          </p:cNvCxnSpPr>
          <p:nvPr/>
        </p:nvCxnSpPr>
        <p:spPr bwMode="auto">
          <a:xfrm>
            <a:off x="2981783" y="4104811"/>
            <a:ext cx="16706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46F708-C708-4132-81ED-D22CFFFBD93B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 bwMode="auto">
          <a:xfrm>
            <a:off x="5414429" y="4104811"/>
            <a:ext cx="10690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35">
            <a:extLst>
              <a:ext uri="{FF2B5EF4-FFF2-40B4-BE49-F238E27FC236}">
                <a16:creationId xmlns:a16="http://schemas.microsoft.com/office/drawing/2014/main" id="{6F2071D9-D859-4215-9DA1-372184D51BF5}"/>
              </a:ext>
            </a:extLst>
          </p:cNvPr>
          <p:cNvSpPr/>
          <p:nvPr/>
        </p:nvSpPr>
        <p:spPr>
          <a:xfrm rot="16200000" flipH="1" flipV="1">
            <a:off x="7175897" y="3588063"/>
            <a:ext cx="600476" cy="4737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99" name="Graphic 23">
            <a:extLst>
              <a:ext uri="{FF2B5EF4-FFF2-40B4-BE49-F238E27FC236}">
                <a16:creationId xmlns:a16="http://schemas.microsoft.com/office/drawing/2014/main" id="{FF2B8F24-A1CF-4F3C-995F-C1AB0912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83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EB253D55-9D56-4E0E-BE73-BEC9161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29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0E66A608-F3E7-4BF5-8429-DA581F2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13" y="1807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4">
            <a:extLst>
              <a:ext uri="{FF2B5EF4-FFF2-40B4-BE49-F238E27FC236}">
                <a16:creationId xmlns:a16="http://schemas.microsoft.com/office/drawing/2014/main" id="{A20E25E4-49AC-4DE1-A387-197B4E01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5" y="37238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3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994010A9-4DB6-7B43-99D6-CCE94DF18B28}"/>
              </a:ext>
            </a:extLst>
          </p:cNvPr>
          <p:cNvSpPr/>
          <p:nvPr/>
        </p:nvSpPr>
        <p:spPr>
          <a:xfrm>
            <a:off x="828074" y="868563"/>
            <a:ext cx="8909050" cy="5752954"/>
          </a:xfrm>
          <a:custGeom>
            <a:avLst/>
            <a:gdLst/>
            <a:ahLst/>
            <a:cxnLst/>
            <a:rect l="l" t="t" r="r" b="b"/>
            <a:pathLst>
              <a:path w="6292850" h="5372100">
                <a:moveTo>
                  <a:pt x="0" y="0"/>
                </a:moveTo>
                <a:lnTo>
                  <a:pt x="6292850" y="0"/>
                </a:lnTo>
                <a:lnTo>
                  <a:pt x="6292850" y="5372100"/>
                </a:lnTo>
                <a:lnTo>
                  <a:pt x="0" y="53721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B7C652-866D-7149-8659-8646DEFDC25E}"/>
              </a:ext>
            </a:extLst>
          </p:cNvPr>
          <p:cNvSpPr/>
          <p:nvPr/>
        </p:nvSpPr>
        <p:spPr>
          <a:xfrm>
            <a:off x="1085249" y="1269433"/>
            <a:ext cx="8207031" cy="5268001"/>
          </a:xfrm>
          <a:custGeom>
            <a:avLst/>
            <a:gdLst/>
            <a:ahLst/>
            <a:cxnLst/>
            <a:rect l="l" t="t" r="r" b="b"/>
            <a:pathLst>
              <a:path w="5778500" h="4851400">
                <a:moveTo>
                  <a:pt x="0" y="0"/>
                </a:moveTo>
                <a:lnTo>
                  <a:pt x="5778500" y="0"/>
                </a:lnTo>
                <a:lnTo>
                  <a:pt x="5778500" y="4851400"/>
                </a:lnTo>
                <a:lnTo>
                  <a:pt x="0" y="4851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80B9B7F-1D70-7745-A528-33409EB24430}"/>
              </a:ext>
            </a:extLst>
          </p:cNvPr>
          <p:cNvSpPr/>
          <p:nvPr/>
        </p:nvSpPr>
        <p:spPr>
          <a:xfrm>
            <a:off x="1853514" y="1878227"/>
            <a:ext cx="2248929" cy="138068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E9CB184-9CD6-C141-9EBA-197C3C996986}"/>
              </a:ext>
            </a:extLst>
          </p:cNvPr>
          <p:cNvSpPr/>
          <p:nvPr/>
        </p:nvSpPr>
        <p:spPr>
          <a:xfrm>
            <a:off x="5176915" y="1587912"/>
            <a:ext cx="3719949" cy="2255613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B282B255-77EA-4341-846A-5D25060DDBA8}"/>
              </a:ext>
            </a:extLst>
          </p:cNvPr>
          <p:cNvSpPr/>
          <p:nvPr/>
        </p:nvSpPr>
        <p:spPr>
          <a:xfrm>
            <a:off x="1921836" y="3781203"/>
            <a:ext cx="2004917" cy="1999459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CB65540-22C9-C34C-826E-F86977558BAA}"/>
              </a:ext>
            </a:extLst>
          </p:cNvPr>
          <p:cNvSpPr/>
          <p:nvPr/>
        </p:nvSpPr>
        <p:spPr>
          <a:xfrm>
            <a:off x="5680612" y="3978787"/>
            <a:ext cx="3216252" cy="139610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1FCC8AF-FA63-354C-8B1E-7F3CD3F71560}"/>
              </a:ext>
            </a:extLst>
          </p:cNvPr>
          <p:cNvSpPr/>
          <p:nvPr/>
        </p:nvSpPr>
        <p:spPr>
          <a:xfrm>
            <a:off x="1750146" y="1623335"/>
            <a:ext cx="2463508" cy="1762416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92A6E100-4F70-E748-AA77-E5AAF9E2F6ED}"/>
              </a:ext>
            </a:extLst>
          </p:cNvPr>
          <p:cNvSpPr/>
          <p:nvPr/>
        </p:nvSpPr>
        <p:spPr>
          <a:xfrm>
            <a:off x="5343412" y="2061159"/>
            <a:ext cx="3392815" cy="1720044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41600D5-682A-F548-819E-19863DB63B0F}"/>
              </a:ext>
            </a:extLst>
          </p:cNvPr>
          <p:cNvSpPr/>
          <p:nvPr/>
        </p:nvSpPr>
        <p:spPr>
          <a:xfrm>
            <a:off x="7236245" y="2420234"/>
            <a:ext cx="1142043" cy="959536"/>
          </a:xfrm>
          <a:custGeom>
            <a:avLst/>
            <a:gdLst/>
            <a:ahLst/>
            <a:cxnLst/>
            <a:rect l="l" t="t" r="r" b="b"/>
            <a:pathLst>
              <a:path w="1929764" h="1409700">
                <a:moveTo>
                  <a:pt x="0" y="0"/>
                </a:moveTo>
                <a:lnTo>
                  <a:pt x="1929437" y="0"/>
                </a:lnTo>
                <a:lnTo>
                  <a:pt x="1929437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C5AE-2DA0-1549-8D9F-38A3F270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10" y="2205943"/>
            <a:ext cx="722260" cy="713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C68D4-F46E-A145-A625-00966416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30" y="4266844"/>
            <a:ext cx="731520" cy="713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167493-AA55-AD47-A387-FE8E8C34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14" y="3417749"/>
            <a:ext cx="361765" cy="366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250D97-7F22-6D4A-998C-EC1CB124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253" y="2820132"/>
            <a:ext cx="1854919" cy="2306759"/>
          </a:xfrm>
          <a:prstGeom prst="rect">
            <a:avLst/>
          </a:prstGeom>
        </p:spPr>
      </p:pic>
      <p:pic>
        <p:nvPicPr>
          <p:cNvPr id="27" name="Picture 28" descr="https://documents.lucid.app/documents/6b0ff7e1-8f4e-4462-aab9-09ab00d5594f/pages/0_0?a=203&amp;x=1015&amp;y=714&amp;w=106&amp;h=109&amp;store=1&amp;accept=image%2F*&amp;auth=LCA%20de4584800454fb9eb827304afb47f2dc76e5edc7-ts%3D1635858294">
            <a:extLst>
              <a:ext uri="{FF2B5EF4-FFF2-40B4-BE49-F238E27FC236}">
                <a16:creationId xmlns:a16="http://schemas.microsoft.com/office/drawing/2014/main" id="{B38CD5CB-7B70-6B47-BE98-4D5AB14E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83" y="4222228"/>
            <a:ext cx="588041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67D9F2A5-3B6D-734B-A2D1-A85F77FD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96" y="4218294"/>
            <a:ext cx="559490" cy="5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964251A4-862C-8B4F-80AC-1A38BD19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06" y="4763550"/>
            <a:ext cx="580594" cy="5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https://documents.lucid.app/documents/6b0ff7e1-8f4e-4462-aab9-09ab00d5594f/pages/0_0?a=206&amp;x=1172&amp;y=708&amp;w=106&amp;h=109&amp;store=1&amp;accept=image%2F*&amp;auth=LCA%20b75386339fffca7f0aafa5fd7a6e86230b00264f-ts%3D1635858294">
            <a:extLst>
              <a:ext uri="{FF2B5EF4-FFF2-40B4-BE49-F238E27FC236}">
                <a16:creationId xmlns:a16="http://schemas.microsoft.com/office/drawing/2014/main" id="{BA0C3BCB-F6C9-7D49-95C9-B02E26DB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87" y="4796511"/>
            <a:ext cx="521399" cy="5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38ED77-535F-FF49-8EF0-B5E1F9B0D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916" y="1615623"/>
            <a:ext cx="375647" cy="4455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47BF9C-33FF-6D42-9291-225B5D463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475" y="2111301"/>
            <a:ext cx="375647" cy="4455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933D34-596D-5641-986E-42C85FD76B73}"/>
              </a:ext>
            </a:extLst>
          </p:cNvPr>
          <p:cNvSpPr/>
          <p:nvPr/>
        </p:nvSpPr>
        <p:spPr>
          <a:xfrm>
            <a:off x="1209074" y="865124"/>
            <a:ext cx="985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453E5-A040-374A-8993-48123E4F70EA}"/>
              </a:ext>
            </a:extLst>
          </p:cNvPr>
          <p:cNvSpPr/>
          <p:nvPr/>
        </p:nvSpPr>
        <p:spPr>
          <a:xfrm>
            <a:off x="1706224" y="1618718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Helvetica Neue"/>
                <a:cs typeface="Helvetica Neue"/>
              </a:rPr>
              <a:t>Region-1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70BE44-034C-A047-9720-F1BC4890E6A2}"/>
              </a:ext>
            </a:extLst>
          </p:cNvPr>
          <p:cNvSpPr/>
          <p:nvPr/>
        </p:nvSpPr>
        <p:spPr>
          <a:xfrm>
            <a:off x="6234217" y="2029286"/>
            <a:ext cx="246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8C406-876C-C446-8150-B1955A54E58C}"/>
              </a:ext>
            </a:extLst>
          </p:cNvPr>
          <p:cNvSpPr/>
          <p:nvPr/>
        </p:nvSpPr>
        <p:spPr>
          <a:xfrm>
            <a:off x="5526502" y="165810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978CC-FCF9-A143-B59F-C75492207789}"/>
              </a:ext>
            </a:extLst>
          </p:cNvPr>
          <p:cNvSpPr/>
          <p:nvPr/>
        </p:nvSpPr>
        <p:spPr>
          <a:xfrm>
            <a:off x="5680612" y="218208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1A3111-F53E-C54B-A497-F07C2A3C5D5D}"/>
              </a:ext>
            </a:extLst>
          </p:cNvPr>
          <p:cNvSpPr/>
          <p:nvPr/>
        </p:nvSpPr>
        <p:spPr>
          <a:xfrm>
            <a:off x="2393878" y="2860666"/>
            <a:ext cx="1215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AF997-A918-A140-9A9F-FE207BF4282B}"/>
              </a:ext>
            </a:extLst>
          </p:cNvPr>
          <p:cNvSpPr/>
          <p:nvPr/>
        </p:nvSpPr>
        <p:spPr>
          <a:xfrm>
            <a:off x="2416530" y="1611341"/>
            <a:ext cx="22522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Current new accounts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4808C-94DE-ED4D-841C-5629CD0684C5}"/>
              </a:ext>
            </a:extLst>
          </p:cNvPr>
          <p:cNvSpPr/>
          <p:nvPr/>
        </p:nvSpPr>
        <p:spPr>
          <a:xfrm>
            <a:off x="5288622" y="3216881"/>
            <a:ext cx="1925438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797AA7-14F3-6A4D-B3F3-5F0D04C714C4}"/>
              </a:ext>
            </a:extLst>
          </p:cNvPr>
          <p:cNvSpPr/>
          <p:nvPr/>
        </p:nvSpPr>
        <p:spPr>
          <a:xfrm>
            <a:off x="6382405" y="3999621"/>
            <a:ext cx="2254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 Archival Account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9F9F19-2BAC-BC4C-8E65-03760F2F1FB5}"/>
              </a:ext>
            </a:extLst>
          </p:cNvPr>
          <p:cNvSpPr/>
          <p:nvPr/>
        </p:nvSpPr>
        <p:spPr>
          <a:xfrm>
            <a:off x="2000514" y="1891988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Helvetica Neue"/>
                <a:cs typeface="Helvetica Neue"/>
              </a:rPr>
              <a:t>Region-n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C7AFC-C6F7-2947-9405-A46EC98CF7C3}"/>
              </a:ext>
            </a:extLst>
          </p:cNvPr>
          <p:cNvSpPr/>
          <p:nvPr/>
        </p:nvSpPr>
        <p:spPr>
          <a:xfrm>
            <a:off x="2274370" y="3846597"/>
            <a:ext cx="1840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C7C2DE-EDB2-0B45-9948-851B9DD12F1C}"/>
              </a:ext>
            </a:extLst>
          </p:cNvPr>
          <p:cNvSpPr/>
          <p:nvPr/>
        </p:nvSpPr>
        <p:spPr>
          <a:xfrm>
            <a:off x="2073395" y="4972463"/>
            <a:ext cx="1696609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Organizational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8925AA-D27D-0C42-BD5F-A891C1A99384}"/>
              </a:ext>
            </a:extLst>
          </p:cNvPr>
          <p:cNvSpPr/>
          <p:nvPr/>
        </p:nvSpPr>
        <p:spPr>
          <a:xfrm>
            <a:off x="6854588" y="4927524"/>
            <a:ext cx="1138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 Buckets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428EB-F506-664B-92B2-2F31E66885DB}"/>
              </a:ext>
            </a:extLst>
          </p:cNvPr>
          <p:cNvSpPr/>
          <p:nvPr/>
        </p:nvSpPr>
        <p:spPr>
          <a:xfrm>
            <a:off x="1470612" y="1253086"/>
            <a:ext cx="1442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effectLst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AWS Organization</a:t>
            </a:r>
            <a:endParaRPr lang="en-US" sz="12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2A4788-399E-E34F-8D67-FA09928C1F5C}"/>
              </a:ext>
            </a:extLst>
          </p:cNvPr>
          <p:cNvSpPr/>
          <p:nvPr/>
        </p:nvSpPr>
        <p:spPr>
          <a:xfrm>
            <a:off x="6621434" y="6283554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SNS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30456C-C0CA-794D-B269-937BA2BD4E71}"/>
              </a:ext>
            </a:extLst>
          </p:cNvPr>
          <p:cNvSpPr/>
          <p:nvPr/>
        </p:nvSpPr>
        <p:spPr>
          <a:xfrm>
            <a:off x="7360520" y="2380024"/>
            <a:ext cx="121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E767F95F-9404-8740-90C0-D5B0BD3AF5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16045" y="854265"/>
            <a:ext cx="381000" cy="381000"/>
          </a:xfrm>
          <a:prstGeom prst="rect">
            <a:avLst/>
          </a:prstGeom>
        </p:spPr>
      </p:pic>
      <p:sp>
        <p:nvSpPr>
          <p:cNvPr id="55" name="Google Shape;381;p32">
            <a:extLst>
              <a:ext uri="{FF2B5EF4-FFF2-40B4-BE49-F238E27FC236}">
                <a16:creationId xmlns:a16="http://schemas.microsoft.com/office/drawing/2014/main" id="{CAD49671-2880-0F40-87A4-C096C7CFA20A}"/>
              </a:ext>
            </a:extLst>
          </p:cNvPr>
          <p:cNvSpPr txBox="1"/>
          <p:nvPr/>
        </p:nvSpPr>
        <p:spPr>
          <a:xfrm>
            <a:off x="202251" y="3748182"/>
            <a:ext cx="503986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31E2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12B7B-56AA-9443-B5DE-5D4972D8902A}"/>
              </a:ext>
            </a:extLst>
          </p:cNvPr>
          <p:cNvCxnSpPr>
            <a:cxnSpLocks/>
          </p:cNvCxnSpPr>
          <p:nvPr/>
        </p:nvCxnSpPr>
        <p:spPr bwMode="auto">
          <a:xfrm>
            <a:off x="3290012" y="4618038"/>
            <a:ext cx="2390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5344CA-0DDC-C94B-BF95-CE8C5A2D8DF3}"/>
              </a:ext>
            </a:extLst>
          </p:cNvPr>
          <p:cNvCxnSpPr>
            <a:cxnSpLocks/>
          </p:cNvCxnSpPr>
          <p:nvPr/>
        </p:nvCxnSpPr>
        <p:spPr bwMode="auto">
          <a:xfrm>
            <a:off x="6524696" y="2985267"/>
            <a:ext cx="701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45F3D0-9BDB-6C4E-9DE6-DEA7F51BC3A2}"/>
              </a:ext>
            </a:extLst>
          </p:cNvPr>
          <p:cNvCxnSpPr>
            <a:cxnSpLocks/>
          </p:cNvCxnSpPr>
          <p:nvPr/>
        </p:nvCxnSpPr>
        <p:spPr bwMode="auto">
          <a:xfrm>
            <a:off x="3378154" y="2555725"/>
            <a:ext cx="11938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38A3F2-E426-E647-9AC7-76906459154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555725"/>
            <a:ext cx="0" cy="4295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25D4663-957E-E843-BC77-0B5CBF113A5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983767"/>
            <a:ext cx="1271432" cy="15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13">
            <a:extLst>
              <a:ext uri="{FF2B5EF4-FFF2-40B4-BE49-F238E27FC236}">
                <a16:creationId xmlns:a16="http://schemas.microsoft.com/office/drawing/2014/main" id="{46FA42F1-08AB-3543-A4EB-F3AF2273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6" y="27208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A8C918-067D-304E-BF1A-F1E0A25F7E67}"/>
              </a:ext>
            </a:extLst>
          </p:cNvPr>
          <p:cNvSpPr/>
          <p:nvPr/>
        </p:nvSpPr>
        <p:spPr>
          <a:xfrm>
            <a:off x="7214060" y="3120530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AE37A6-AE0E-754F-B305-2020B1C702A8}"/>
              </a:ext>
            </a:extLst>
          </p:cNvPr>
          <p:cNvCxnSpPr>
            <a:cxnSpLocks/>
          </p:cNvCxnSpPr>
          <p:nvPr/>
        </p:nvCxnSpPr>
        <p:spPr bwMode="auto">
          <a:xfrm>
            <a:off x="7144791" y="5374891"/>
            <a:ext cx="1" cy="204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199C4-DF3E-C141-8D5E-CBA2039F0570}"/>
              </a:ext>
            </a:extLst>
          </p:cNvPr>
          <p:cNvCxnSpPr>
            <a:cxnSpLocks/>
          </p:cNvCxnSpPr>
          <p:nvPr/>
        </p:nvCxnSpPr>
        <p:spPr bwMode="auto">
          <a:xfrm>
            <a:off x="8896864" y="4618038"/>
            <a:ext cx="5892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FBDE88-BD1F-5141-96C8-5EF8CCA8481F}"/>
              </a:ext>
            </a:extLst>
          </p:cNvPr>
          <p:cNvCxnSpPr>
            <a:cxnSpLocks/>
          </p:cNvCxnSpPr>
          <p:nvPr/>
        </p:nvCxnSpPr>
        <p:spPr bwMode="auto">
          <a:xfrm>
            <a:off x="9486150" y="3973511"/>
            <a:ext cx="0" cy="6445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7C810B-E067-EF45-BF4B-2A05D74570D3}"/>
              </a:ext>
            </a:extLst>
          </p:cNvPr>
          <p:cNvCxnSpPr>
            <a:cxnSpLocks/>
          </p:cNvCxnSpPr>
          <p:nvPr/>
        </p:nvCxnSpPr>
        <p:spPr bwMode="auto">
          <a:xfrm>
            <a:off x="9486150" y="2868133"/>
            <a:ext cx="0" cy="11053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37D640-8091-1E47-ACCF-0813B109876F}"/>
              </a:ext>
            </a:extLst>
          </p:cNvPr>
          <p:cNvCxnSpPr>
            <a:cxnSpLocks/>
          </p:cNvCxnSpPr>
          <p:nvPr/>
        </p:nvCxnSpPr>
        <p:spPr bwMode="auto">
          <a:xfrm>
            <a:off x="8378288" y="2868133"/>
            <a:ext cx="11018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2675EB-31B9-B54B-8767-3A1C1E7D726B}"/>
              </a:ext>
            </a:extLst>
          </p:cNvPr>
          <p:cNvCxnSpPr>
            <a:cxnSpLocks/>
          </p:cNvCxnSpPr>
          <p:nvPr/>
        </p:nvCxnSpPr>
        <p:spPr bwMode="auto">
          <a:xfrm>
            <a:off x="9480108" y="4073082"/>
            <a:ext cx="8272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B6F72A-6A7C-1448-9D7A-DC4A1841AE7E}"/>
              </a:ext>
            </a:extLst>
          </p:cNvPr>
          <p:cNvCxnSpPr>
            <a:cxnSpLocks/>
          </p:cNvCxnSpPr>
          <p:nvPr/>
        </p:nvCxnSpPr>
        <p:spPr bwMode="auto">
          <a:xfrm>
            <a:off x="578689" y="3601109"/>
            <a:ext cx="2373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7">
            <a:extLst>
              <a:ext uri="{FF2B5EF4-FFF2-40B4-BE49-F238E27FC236}">
                <a16:creationId xmlns:a16="http://schemas.microsoft.com/office/drawing/2014/main" id="{F13B431A-AC36-9A49-97F1-CC993FD8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47" y="2563238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24">
            <a:extLst>
              <a:ext uri="{FF2B5EF4-FFF2-40B4-BE49-F238E27FC236}">
                <a16:creationId xmlns:a16="http://schemas.microsoft.com/office/drawing/2014/main" id="{E64D5E62-6AD5-D047-AAA5-95CE3D78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15" y="5593441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7173624E-D69F-1A42-BD1A-A20C40BD93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925557" y="3822355"/>
            <a:ext cx="457200" cy="457200"/>
          </a:xfrm>
          <a:prstGeom prst="rect">
            <a:avLst/>
          </a:prstGeom>
        </p:spPr>
      </p:pic>
      <p:pic>
        <p:nvPicPr>
          <p:cNvPr id="119" name="Graphic 7">
            <a:extLst>
              <a:ext uri="{FF2B5EF4-FFF2-40B4-BE49-F238E27FC236}">
                <a16:creationId xmlns:a16="http://schemas.microsoft.com/office/drawing/2014/main" id="{3A58CC8E-B352-5D48-AC6A-B2D28DC6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680611" y="3981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6">
            <a:extLst>
              <a:ext uri="{FF2B5EF4-FFF2-40B4-BE49-F238E27FC236}">
                <a16:creationId xmlns:a16="http://schemas.microsoft.com/office/drawing/2014/main" id="{51704623-C765-644C-8ACA-55D090FB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0" y="1306485"/>
            <a:ext cx="405824" cy="40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E356DB1-DF3D-449E-934F-E86CDA780AE6}"/>
              </a:ext>
            </a:extLst>
          </p:cNvPr>
          <p:cNvSpPr/>
          <p:nvPr/>
        </p:nvSpPr>
        <p:spPr>
          <a:xfrm>
            <a:off x="4715081" y="201531"/>
            <a:ext cx="1255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Diagram draft 2</a:t>
            </a:r>
          </a:p>
        </p:txBody>
      </p:sp>
    </p:spTree>
    <p:extLst>
      <p:ext uri="{BB962C8B-B14F-4D97-AF65-F5344CB8AC3E}">
        <p14:creationId xmlns:p14="http://schemas.microsoft.com/office/powerpoint/2010/main" val="3034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357205" y="781235"/>
            <a:ext cx="7273782" cy="5428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205" y="781234"/>
            <a:ext cx="330200" cy="3302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357205" y="2571206"/>
            <a:ext cx="1504885" cy="1234725"/>
            <a:chOff x="804630" y="1828256"/>
            <a:chExt cx="1504885" cy="123472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B67E83-7D09-C748-AEEF-49786315014A}"/>
                </a:ext>
              </a:extLst>
            </p:cNvPr>
            <p:cNvSpPr txBox="1"/>
            <p:nvPr/>
          </p:nvSpPr>
          <p:spPr>
            <a:xfrm>
              <a:off x="804630" y="2416650"/>
              <a:ext cx="1307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 template</a:t>
              </a: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399FFB55-9DC7-0642-93ED-51225281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0672" y="1828256"/>
              <a:ext cx="555156" cy="555156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FBB0361-D6B4-2F47-A0BE-F9DF0B40739C}"/>
                </a:ext>
              </a:extLst>
            </p:cNvPr>
            <p:cNvCxnSpPr>
              <a:cxnSpLocks/>
            </p:cNvCxnSpPr>
            <p:nvPr/>
          </p:nvCxnSpPr>
          <p:spPr>
            <a:xfrm>
              <a:off x="1823230" y="2107842"/>
              <a:ext cx="48628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973807" y="1043959"/>
            <a:ext cx="1717676" cy="3769110"/>
            <a:chOff x="2659357" y="1043959"/>
            <a:chExt cx="1717676" cy="376911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2659357" y="1043959"/>
              <a:ext cx="1717676" cy="376911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5A6B86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994352" y="1457231"/>
              <a:ext cx="1047687" cy="1026469"/>
              <a:chOff x="5196815" y="2409005"/>
              <a:chExt cx="1047687" cy="1026469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1EB6FC50-A01E-AC49-B38B-1368B7BD5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37800" y="2409005"/>
                <a:ext cx="555156" cy="555156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2E1B2D-9686-0D42-981C-FD0A979454A3}"/>
                  </a:ext>
                </a:extLst>
              </p:cNvPr>
              <p:cNvSpPr txBox="1"/>
              <p:nvPr/>
            </p:nvSpPr>
            <p:spPr>
              <a:xfrm>
                <a:off x="5196815" y="2973809"/>
                <a:ext cx="1047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Amazon Guard Duty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696021" y="3495984"/>
              <a:ext cx="1644348" cy="1036736"/>
              <a:chOff x="2732685" y="3620677"/>
              <a:chExt cx="1644348" cy="1036736"/>
            </a:xfrm>
          </p:grpSpPr>
          <p:pic>
            <p:nvPicPr>
              <p:cNvPr id="94" name="Graphic 9">
                <a:extLst>
                  <a:ext uri="{FF2B5EF4-FFF2-40B4-BE49-F238E27FC236}">
                    <a16:creationId xmlns:a16="http://schemas.microsoft.com/office/drawing/2014/main" id="{BDA14F2E-3838-904F-ADA0-99CFB9F5B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05748" y="3620677"/>
                <a:ext cx="555156" cy="555156"/>
              </a:xfrm>
              <a:prstGeom prst="rect">
                <a:avLst/>
              </a:prstGeom>
            </p:spPr>
          </p:pic>
          <p:sp>
            <p:nvSpPr>
              <p:cNvPr id="95" name="TextBox 10">
                <a:extLst>
                  <a:ext uri="{FF2B5EF4-FFF2-40B4-BE49-F238E27FC236}">
                    <a16:creationId xmlns:a16="http://schemas.microsoft.com/office/drawing/2014/main" id="{CCEE7A80-825A-C94E-9934-154FF3B0A1BD}"/>
                  </a:ext>
                </a:extLst>
              </p:cNvPr>
              <p:cNvSpPr txBox="1"/>
              <p:nvPr/>
            </p:nvSpPr>
            <p:spPr>
              <a:xfrm>
                <a:off x="2732685" y="4195748"/>
                <a:ext cx="164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/>
                  <a:t>Amazon </a:t>
                </a:r>
              </a:p>
              <a:p>
                <a:pPr algn="ctr"/>
                <a:r>
                  <a:rPr lang="en-US" sz="1200" dirty="0"/>
                  <a:t>CloudTrail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639069" y="1462055"/>
            <a:ext cx="1578705" cy="1016821"/>
            <a:chOff x="5419416" y="1632420"/>
            <a:chExt cx="1578705" cy="1016821"/>
          </a:xfrm>
        </p:grpSpPr>
        <p:pic>
          <p:nvPicPr>
            <p:cNvPr id="96" name="Graphic 1">
              <a:extLst>
                <a:ext uri="{FF2B5EF4-FFF2-40B4-BE49-F238E27FC236}">
                  <a16:creationId xmlns:a16="http://schemas.microsoft.com/office/drawing/2014/main" id="{D5F02E8F-2628-DD4D-8A36-AFD09623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23839" y="1632420"/>
              <a:ext cx="555156" cy="555156"/>
            </a:xfrm>
            <a:prstGeom prst="rect">
              <a:avLst/>
            </a:prstGeom>
          </p:spPr>
        </p:pic>
        <p:sp>
          <p:nvSpPr>
            <p:cNvPr id="97" name="TextBox 2">
              <a:extLst>
                <a:ext uri="{FF2B5EF4-FFF2-40B4-BE49-F238E27FC236}">
                  <a16:creationId xmlns:a16="http://schemas.microsoft.com/office/drawing/2014/main" id="{D113A073-4FA6-4F4D-BFAE-1FDACEBA1D05}"/>
                </a:ext>
              </a:extLst>
            </p:cNvPr>
            <p:cNvSpPr txBox="1"/>
            <p:nvPr/>
          </p:nvSpPr>
          <p:spPr>
            <a:xfrm>
              <a:off x="5419416" y="2187576"/>
              <a:ext cx="1578705" cy="4616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200" dirty="0">
                  <a:latin typeface="+mn-lt"/>
                </a:rPr>
                <a:t>Amazon </a:t>
              </a:r>
            </a:p>
            <a:p>
              <a:pPr algn="ctr"/>
              <a:r>
                <a:rPr lang="en-US" sz="1200" dirty="0">
                  <a:latin typeface="+mn-lt"/>
                </a:rPr>
                <a:t>CloudWatch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14422" y="942952"/>
            <a:ext cx="1717676" cy="1587730"/>
            <a:chOff x="7110418" y="1263535"/>
            <a:chExt cx="1717676" cy="1587730"/>
          </a:xfrm>
        </p:grpSpPr>
        <p:grpSp>
          <p:nvGrpSpPr>
            <p:cNvPr id="4" name="Group 3"/>
            <p:cNvGrpSpPr/>
            <p:nvPr/>
          </p:nvGrpSpPr>
          <p:grpSpPr>
            <a:xfrm>
              <a:off x="7402818" y="1689746"/>
              <a:ext cx="1132876" cy="1016922"/>
              <a:chOff x="7754884" y="1689746"/>
              <a:chExt cx="1132876" cy="1016922"/>
            </a:xfrm>
          </p:grpSpPr>
          <p:sp>
            <p:nvSpPr>
              <p:cNvPr id="98" name="TextBox 2">
                <a:extLst>
                  <a:ext uri="{FF2B5EF4-FFF2-40B4-BE49-F238E27FC236}">
                    <a16:creationId xmlns:a16="http://schemas.microsoft.com/office/drawing/2014/main" id="{B5F7962F-8AB1-7644-826B-EA87E913FED5}"/>
                  </a:ext>
                </a:extLst>
              </p:cNvPr>
              <p:cNvSpPr txBox="1"/>
              <p:nvPr/>
            </p:nvSpPr>
            <p:spPr>
              <a:xfrm>
                <a:off x="7754884" y="2245003"/>
                <a:ext cx="113287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  <a:lvl2pPr>
                  <a:defRPr>
                    <a:latin typeface="+mj-lt"/>
                    <a:ea typeface="+mj-ea"/>
                    <a:cs typeface="+mj-cs"/>
                  </a:defRPr>
                </a:lvl2pPr>
                <a:lvl3pPr>
                  <a:defRPr>
                    <a:latin typeface="+mj-lt"/>
                    <a:ea typeface="+mj-ea"/>
                    <a:cs typeface="+mj-cs"/>
                  </a:defRPr>
                </a:lvl3pPr>
                <a:lvl4pPr>
                  <a:defRPr>
                    <a:latin typeface="+mj-lt"/>
                    <a:ea typeface="+mj-ea"/>
                    <a:cs typeface="+mj-cs"/>
                  </a:defRPr>
                </a:lvl4pPr>
                <a:lvl5pPr>
                  <a:defRPr>
                    <a:latin typeface="+mj-lt"/>
                    <a:ea typeface="+mj-ea"/>
                    <a:cs typeface="+mj-cs"/>
                  </a:defRPr>
                </a:lvl5pPr>
                <a:lvl6pPr>
                  <a:defRPr>
                    <a:latin typeface="+mj-lt"/>
                    <a:ea typeface="+mj-ea"/>
                    <a:cs typeface="+mj-cs"/>
                  </a:defRPr>
                </a:lvl6pPr>
                <a:lvl7pPr>
                  <a:defRPr>
                    <a:latin typeface="+mj-lt"/>
                    <a:ea typeface="+mj-ea"/>
                    <a:cs typeface="+mj-cs"/>
                  </a:defRPr>
                </a:lvl7pPr>
                <a:lvl8pPr>
                  <a:defRPr>
                    <a:latin typeface="+mj-lt"/>
                    <a:ea typeface="+mj-ea"/>
                    <a:cs typeface="+mj-cs"/>
                  </a:defRPr>
                </a:lvl8pPr>
                <a:lvl9pPr>
                  <a:defRPr>
                    <a:latin typeface="+mj-lt"/>
                    <a:ea typeface="+mj-ea"/>
                    <a:cs typeface="+mj-cs"/>
                  </a:defRPr>
                </a:lvl9pPr>
              </a:lstStyle>
              <a:p>
                <a:pPr algn="ctr"/>
                <a:r>
                  <a:rPr lang="en-US" sz="1200" dirty="0">
                    <a:latin typeface="+mn-lt"/>
                  </a:rPr>
                  <a:t>AWS Lambda function</a:t>
                </a:r>
              </a:p>
            </p:txBody>
          </p:sp>
          <p:pic>
            <p:nvPicPr>
              <p:cNvPr id="99" name="Graphic 142">
                <a:extLst>
                  <a:ext uri="{FF2B5EF4-FFF2-40B4-BE49-F238E27FC236}">
                    <a16:creationId xmlns:a16="http://schemas.microsoft.com/office/drawing/2014/main" id="{6CED07F6-5569-A94B-AE05-B599813B3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25801" y="1689746"/>
                <a:ext cx="555156" cy="555156"/>
              </a:xfrm>
              <a:prstGeom prst="rect">
                <a:avLst/>
              </a:prstGeom>
            </p:spPr>
          </p:pic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7110418" y="1263535"/>
              <a:ext cx="1717676" cy="158773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Integration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14422" y="2967647"/>
            <a:ext cx="1717676" cy="1587730"/>
            <a:chOff x="7110418" y="3226370"/>
            <a:chExt cx="1717676" cy="1587730"/>
          </a:xfrm>
        </p:grpSpPr>
        <p:grpSp>
          <p:nvGrpSpPr>
            <p:cNvPr id="7" name="Group 6"/>
            <p:cNvGrpSpPr/>
            <p:nvPr/>
          </p:nvGrpSpPr>
          <p:grpSpPr>
            <a:xfrm>
              <a:off x="7429498" y="3710457"/>
              <a:ext cx="1201936" cy="1031120"/>
              <a:chOff x="5534866" y="3606378"/>
              <a:chExt cx="1201936" cy="1031120"/>
            </a:xfrm>
          </p:grpSpPr>
          <p:sp>
            <p:nvSpPr>
              <p:cNvPr id="101" name="TextBox 2">
                <a:extLst>
                  <a:ext uri="{FF2B5EF4-FFF2-40B4-BE49-F238E27FC236}">
                    <a16:creationId xmlns:a16="http://schemas.microsoft.com/office/drawing/2014/main" id="{59F7A831-865C-5E41-ACA4-C2D312CBA32E}"/>
                  </a:ext>
                </a:extLst>
              </p:cNvPr>
              <p:cNvSpPr txBox="1"/>
              <p:nvPr/>
            </p:nvSpPr>
            <p:spPr>
              <a:xfrm>
                <a:off x="5534866" y="4175833"/>
                <a:ext cx="1201936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  <a:lvl2pPr>
                  <a:defRPr>
                    <a:latin typeface="+mj-lt"/>
                    <a:ea typeface="+mj-ea"/>
                    <a:cs typeface="+mj-cs"/>
                  </a:defRPr>
                </a:lvl2pPr>
                <a:lvl3pPr>
                  <a:defRPr>
                    <a:latin typeface="+mj-lt"/>
                    <a:ea typeface="+mj-ea"/>
                    <a:cs typeface="+mj-cs"/>
                  </a:defRPr>
                </a:lvl3pPr>
                <a:lvl4pPr>
                  <a:defRPr>
                    <a:latin typeface="+mj-lt"/>
                    <a:ea typeface="+mj-ea"/>
                    <a:cs typeface="+mj-cs"/>
                  </a:defRPr>
                </a:lvl4pPr>
                <a:lvl5pPr>
                  <a:defRPr>
                    <a:latin typeface="+mj-lt"/>
                    <a:ea typeface="+mj-ea"/>
                    <a:cs typeface="+mj-cs"/>
                  </a:defRPr>
                </a:lvl5pPr>
                <a:lvl6pPr>
                  <a:defRPr>
                    <a:latin typeface="+mj-lt"/>
                    <a:ea typeface="+mj-ea"/>
                    <a:cs typeface="+mj-cs"/>
                  </a:defRPr>
                </a:lvl6pPr>
                <a:lvl7pPr>
                  <a:defRPr>
                    <a:latin typeface="+mj-lt"/>
                    <a:ea typeface="+mj-ea"/>
                    <a:cs typeface="+mj-cs"/>
                  </a:defRPr>
                </a:lvl7pPr>
                <a:lvl8pPr>
                  <a:defRPr>
                    <a:latin typeface="+mj-lt"/>
                    <a:ea typeface="+mj-ea"/>
                    <a:cs typeface="+mj-cs"/>
                  </a:defRPr>
                </a:lvl8pPr>
                <a:lvl9pPr>
                  <a:defRPr>
                    <a:latin typeface="+mj-lt"/>
                    <a:ea typeface="+mj-ea"/>
                    <a:cs typeface="+mj-cs"/>
                  </a:defRPr>
                </a:lvl9pPr>
              </a:lstStyle>
              <a:p>
                <a:pPr algn="ctr"/>
                <a:r>
                  <a:rPr lang="en-US" sz="1200" dirty="0">
                    <a:latin typeface="+mn-lt"/>
                  </a:rPr>
                  <a:t>Amazon S3 Delivery Bucket</a:t>
                </a:r>
              </a:p>
            </p:txBody>
          </p:sp>
          <p:pic>
            <p:nvPicPr>
              <p:cNvPr id="102" name="Graphic 81">
                <a:extLst>
                  <a:ext uri="{FF2B5EF4-FFF2-40B4-BE49-F238E27FC236}">
                    <a16:creationId xmlns:a16="http://schemas.microsoft.com/office/drawing/2014/main" id="{C140AE3D-3CF1-4D44-B1FF-B13C3BFD3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88701" y="3606378"/>
                <a:ext cx="569455" cy="569455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91CC3D-9B41-4F4E-A36E-8EBAE5690590}"/>
                </a:ext>
              </a:extLst>
            </p:cNvPr>
            <p:cNvSpPr/>
            <p:nvPr/>
          </p:nvSpPr>
          <p:spPr>
            <a:xfrm>
              <a:off x="7110418" y="3226370"/>
              <a:ext cx="1717676" cy="158773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Amazon S3 Buckets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05134" y="5376547"/>
            <a:ext cx="1103001" cy="833615"/>
            <a:chOff x="7431497" y="5567739"/>
            <a:chExt cx="1103001" cy="833615"/>
          </a:xfrm>
        </p:grpSpPr>
        <p:pic>
          <p:nvPicPr>
            <p:cNvPr id="113" name="Graphic 62">
              <a:extLst>
                <a:ext uri="{FF2B5EF4-FFF2-40B4-BE49-F238E27FC236}">
                  <a16:creationId xmlns:a16="http://schemas.microsoft.com/office/drawing/2014/main" id="{18128C51-5C58-5540-A043-5D3D5FE1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5447" y="5567739"/>
              <a:ext cx="558859" cy="558859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3087447-6279-6F4F-8912-116B44275F18}"/>
                </a:ext>
              </a:extLst>
            </p:cNvPr>
            <p:cNvSpPr txBox="1"/>
            <p:nvPr/>
          </p:nvSpPr>
          <p:spPr>
            <a:xfrm>
              <a:off x="7431497" y="6124355"/>
              <a:ext cx="110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SNS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5104943" y="1734809"/>
            <a:ext cx="1038549" cy="482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6698648" y="1736817"/>
            <a:ext cx="515774" cy="28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94" idx="3"/>
            <a:endCxn id="110" idx="1"/>
          </p:cNvCxnSpPr>
          <p:nvPr/>
        </p:nvCxnSpPr>
        <p:spPr>
          <a:xfrm flipV="1">
            <a:off x="5138690" y="3761512"/>
            <a:ext cx="2075732" cy="120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>
          <a:xfrm>
            <a:off x="8073260" y="4555377"/>
            <a:ext cx="15254" cy="8211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9"/>
          <a:srcRect l="2084" t="1699" r="1385" b="2595"/>
          <a:stretch/>
        </p:blipFill>
        <p:spPr>
          <a:xfrm>
            <a:off x="10095593" y="2166055"/>
            <a:ext cx="1452564" cy="19050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r="5400000" sx="1000" sy="1000" algn="ctr" rotWithShape="0">
              <a:srgbClr val="000000">
                <a:alpha val="0"/>
              </a:srgbClr>
            </a:outerShdw>
            <a:reflection stA="45000" endPos="0" dist="50800" dir="5400000" sy="-100000" algn="bl" rotWithShape="0"/>
          </a:effectLst>
        </p:spPr>
      </p:pic>
      <p:cxnSp>
        <p:nvCxnSpPr>
          <p:cNvPr id="20" name="Elbow Connector 19"/>
          <p:cNvCxnSpPr>
            <a:stCxn id="100" idx="3"/>
            <a:endCxn id="18" idx="1"/>
          </p:cNvCxnSpPr>
          <p:nvPr/>
        </p:nvCxnSpPr>
        <p:spPr>
          <a:xfrm>
            <a:off x="8932098" y="1736817"/>
            <a:ext cx="1163495" cy="138173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3" idx="3"/>
            <a:endCxn id="18" idx="1"/>
          </p:cNvCxnSpPr>
          <p:nvPr/>
        </p:nvCxnSpPr>
        <p:spPr>
          <a:xfrm flipV="1">
            <a:off x="8367943" y="3118555"/>
            <a:ext cx="1727650" cy="2537422"/>
          </a:xfrm>
          <a:prstGeom prst="bentConnector3">
            <a:avLst>
              <a:gd name="adj1" fmla="val 663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0"/>
          <a:srcRect l="1" r="4947"/>
          <a:stretch/>
        </p:blipFill>
        <p:spPr>
          <a:xfrm>
            <a:off x="1050335" y="2716743"/>
            <a:ext cx="633685" cy="885714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752745" y="318337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F532E3-46E2-4F9A-AD82-2F66A0497E1F}"/>
              </a:ext>
            </a:extLst>
          </p:cNvPr>
          <p:cNvSpPr/>
          <p:nvPr/>
        </p:nvSpPr>
        <p:spPr>
          <a:xfrm>
            <a:off x="4715081" y="201531"/>
            <a:ext cx="1255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Diagram draft 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490C9-5DA2-43C9-BED7-88C5569B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0"/>
            <a:ext cx="106641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86C279-2FCE-427B-B80F-ED1968A94420}"/>
              </a:ext>
            </a:extLst>
          </p:cNvPr>
          <p:cNvSpPr/>
          <p:nvPr/>
        </p:nvSpPr>
        <p:spPr>
          <a:xfrm>
            <a:off x="10017629" y="707558"/>
            <a:ext cx="17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architecture_bckup.png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SIEM repo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11/16/2021</a:t>
            </a:r>
          </a:p>
        </p:txBody>
      </p:sp>
    </p:spTree>
    <p:extLst>
      <p:ext uri="{BB962C8B-B14F-4D97-AF65-F5344CB8AC3E}">
        <p14:creationId xmlns:p14="http://schemas.microsoft.com/office/powerpoint/2010/main" val="97120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115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Patyal</dc:creator>
  <cp:lastModifiedBy>Marcia Johnston</cp:lastModifiedBy>
  <cp:revision>43</cp:revision>
  <dcterms:created xsi:type="dcterms:W3CDTF">2021-11-02T13:03:36Z</dcterms:created>
  <dcterms:modified xsi:type="dcterms:W3CDTF">2021-11-19T07:10:18Z</dcterms:modified>
</cp:coreProperties>
</file>