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8" r:id="rId1"/>
  </p:sldMasterIdLst>
  <p:notesMasterIdLst>
    <p:notesMasterId r:id="rId3"/>
  </p:notesMasterIdLst>
  <p:sldIdLst>
    <p:sldId id="256" r:id="rId2"/>
  </p:sldIdLst>
  <p:sldSz cx="15544800" cy="1005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845">
          <p15:clr>
            <a:srgbClr val="A4A3A4"/>
          </p15:clr>
        </p15:guide>
        <p15:guide id="2" pos="9639">
          <p15:clr>
            <a:srgbClr val="A4A3A4"/>
          </p15:clr>
        </p15:guide>
        <p15:guide id="3" pos="4896">
          <p15:clr>
            <a:srgbClr val="A4A3A4"/>
          </p15:clr>
        </p15:guide>
        <p15:guide id="4" pos="275">
          <p15:clr>
            <a:srgbClr val="A4A3A4"/>
          </p15:clr>
        </p15:guide>
        <p15:guide id="5" orient="horz" pos="5632">
          <p15:clr>
            <a:srgbClr val="A4A3A4"/>
          </p15:clr>
        </p15:guide>
        <p15:guide id="6" orient="horz" pos="31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5B64"/>
    <a:srgbClr val="5A6B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80" autoAdjust="0"/>
    <p:restoredTop sz="95381" autoAdjust="0"/>
  </p:normalViewPr>
  <p:slideViewPr>
    <p:cSldViewPr snapToGrid="0">
      <p:cViewPr varScale="1">
        <p:scale>
          <a:sx n="76" d="100"/>
          <a:sy n="76" d="100"/>
        </p:scale>
        <p:origin x="1584" y="126"/>
      </p:cViewPr>
      <p:guideLst>
        <p:guide orient="horz" pos="845"/>
        <p:guide pos="9639"/>
        <p:guide pos="4896"/>
        <p:guide pos="275"/>
        <p:guide orient="horz" pos="5632"/>
        <p:guide orient="horz" pos="31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-1" y="0"/>
            <a:ext cx="4765103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765101" y="0"/>
            <a:ext cx="2091311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044286" y="1143000"/>
            <a:ext cx="4769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-1" y="8685213"/>
            <a:ext cx="4657193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6071389" y="8685213"/>
            <a:ext cx="785024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d3d1b206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7d3d1b20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4575" y="1143000"/>
            <a:ext cx="47688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514754" y="2848642"/>
            <a:ext cx="14302800" cy="11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514756" y="4363929"/>
            <a:ext cx="14299800" cy="7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2"/>
          </p:nvPr>
        </p:nvSpPr>
        <p:spPr>
          <a:xfrm>
            <a:off x="514756" y="5705049"/>
            <a:ext cx="14299800" cy="7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" name="Google Shape;16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797444" y="803770"/>
            <a:ext cx="1020128" cy="1381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3">
            <a:alphaModFix/>
          </a:blip>
          <a:srcRect t="60797" b="18180"/>
          <a:stretch/>
        </p:blipFill>
        <p:spPr>
          <a:xfrm>
            <a:off x="0" y="8714786"/>
            <a:ext cx="9877806" cy="1343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 t="60797" b="18180"/>
          <a:stretch/>
        </p:blipFill>
        <p:spPr>
          <a:xfrm>
            <a:off x="5666993" y="8714786"/>
            <a:ext cx="9877806" cy="1343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 1">
  <p:cSld name="Section Divider 1">
    <p:bg>
      <p:bgPr>
        <a:solidFill>
          <a:schemeClr val="dk2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subTitle" idx="1"/>
          </p:nvPr>
        </p:nvSpPr>
        <p:spPr>
          <a:xfrm>
            <a:off x="514756" y="5997559"/>
            <a:ext cx="8151600" cy="8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ctrTitle"/>
          </p:nvPr>
        </p:nvSpPr>
        <p:spPr>
          <a:xfrm>
            <a:off x="514756" y="3529068"/>
            <a:ext cx="8151600" cy="24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  <a:defRPr sz="8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9pPr>
          </a:lstStyle>
          <a:p>
            <a:endParaRPr/>
          </a:p>
        </p:txBody>
      </p:sp>
      <p:sp>
        <p:nvSpPr>
          <p:cNvPr id="55" name="Google Shape;55;p11"/>
          <p:cNvSpPr txBox="1"/>
          <p:nvPr/>
        </p:nvSpPr>
        <p:spPr>
          <a:xfrm>
            <a:off x="1813561" y="9469544"/>
            <a:ext cx="130041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Sumo Logic Confidential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79831" y="0"/>
            <a:ext cx="5464969" cy="874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419" y="9316633"/>
            <a:ext cx="1748789" cy="327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 2">
  <p:cSld name="Section Divider 1_1">
    <p:bg>
      <p:bgPr>
        <a:solidFill>
          <a:schemeClr val="dk2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ubTitle" idx="1"/>
          </p:nvPr>
        </p:nvSpPr>
        <p:spPr>
          <a:xfrm>
            <a:off x="514756" y="5997559"/>
            <a:ext cx="8151600" cy="8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ctrTitle"/>
          </p:nvPr>
        </p:nvSpPr>
        <p:spPr>
          <a:xfrm>
            <a:off x="514756" y="3529068"/>
            <a:ext cx="8151600" cy="24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  <a:defRPr sz="8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12"/>
          <p:cNvSpPr txBox="1"/>
          <p:nvPr/>
        </p:nvSpPr>
        <p:spPr>
          <a:xfrm>
            <a:off x="1813561" y="9469544"/>
            <a:ext cx="130041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Sumo Logic Confidential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419" y="9316633"/>
            <a:ext cx="1748789" cy="327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6913" y="0"/>
            <a:ext cx="5877894" cy="8743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 3">
  <p:cSld name="Section Divider 2">
    <p:bg>
      <p:bgPr>
        <a:solidFill>
          <a:schemeClr val="accen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514756" y="5997558"/>
            <a:ext cx="8151600" cy="8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514756" y="3529068"/>
            <a:ext cx="8151600" cy="24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  <a:defRPr sz="8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1813561" y="9469544"/>
            <a:ext cx="130041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Sumo Logic Confidential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419" y="9316633"/>
            <a:ext cx="1748789" cy="327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9831" y="7443"/>
            <a:ext cx="5464968" cy="8731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 4">
  <p:cSld name="Section Divider 2_1">
    <p:bg>
      <p:bgPr>
        <a:solidFill>
          <a:schemeClr val="accen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subTitle" idx="1"/>
          </p:nvPr>
        </p:nvSpPr>
        <p:spPr>
          <a:xfrm>
            <a:off x="514756" y="5997558"/>
            <a:ext cx="8151600" cy="8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ctrTitle"/>
          </p:nvPr>
        </p:nvSpPr>
        <p:spPr>
          <a:xfrm>
            <a:off x="514756" y="3529068"/>
            <a:ext cx="8151600" cy="24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  <a:defRPr sz="8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9pPr>
          </a:lstStyle>
          <a:p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1813561" y="9469544"/>
            <a:ext cx="130041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Sumo Logic Confidential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419" y="9316633"/>
            <a:ext cx="1748789" cy="327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8811" y="0"/>
            <a:ext cx="5465981" cy="8743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 5">
  <p:cSld name="2_Section Divider 2">
    <p:bg>
      <p:bgPr>
        <a:solidFill>
          <a:schemeClr val="accent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subTitle" idx="1"/>
          </p:nvPr>
        </p:nvSpPr>
        <p:spPr>
          <a:xfrm>
            <a:off x="514756" y="5997558"/>
            <a:ext cx="8151600" cy="8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ctrTitle"/>
          </p:nvPr>
        </p:nvSpPr>
        <p:spPr>
          <a:xfrm>
            <a:off x="514756" y="3529068"/>
            <a:ext cx="8151600" cy="24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  <a:defRPr sz="8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9pPr>
          </a:lstStyle>
          <a:p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1813561" y="9469544"/>
            <a:ext cx="130041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Sumo Logic Confidential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419" y="9316633"/>
            <a:ext cx="1748789" cy="327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 rotWithShape="1">
          <a:blip r:embed="rId3">
            <a:alphaModFix/>
          </a:blip>
          <a:srcRect l="15327" r="42976"/>
          <a:stretch/>
        </p:blipFill>
        <p:spPr>
          <a:xfrm>
            <a:off x="10082828" y="0"/>
            <a:ext cx="5461970" cy="10058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 6">
  <p:cSld name="2_Section Divider 2_1">
    <p:bg>
      <p:bgPr>
        <a:solidFill>
          <a:schemeClr val="accent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subTitle" idx="1"/>
          </p:nvPr>
        </p:nvSpPr>
        <p:spPr>
          <a:xfrm>
            <a:off x="514756" y="5997558"/>
            <a:ext cx="8151600" cy="8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sz="37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700"/>
              </a:spcBef>
              <a:spcAft>
                <a:spcPts val="0"/>
              </a:spcAft>
              <a:buClr>
                <a:srgbClr val="88898B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8898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ctrTitle"/>
          </p:nvPr>
        </p:nvSpPr>
        <p:spPr>
          <a:xfrm>
            <a:off x="514756" y="3529068"/>
            <a:ext cx="8151600" cy="24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  <a:defRPr sz="8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9pPr>
          </a:lstStyle>
          <a:p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1813561" y="9469544"/>
            <a:ext cx="130041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Sumo Logic Confidential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419" y="9316633"/>
            <a:ext cx="1748789" cy="327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8820" y="0"/>
            <a:ext cx="5465969" cy="8743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Slide">
  <p:cSld name="Title and Content Slid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536030" y="402804"/>
            <a:ext cx="14281800" cy="9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536030" y="2243870"/>
            <a:ext cx="14281800" cy="6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L="457200" marR="0" lvl="0" indent="-46355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»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1813561" y="9469544"/>
            <a:ext cx="130041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Sumo Logic </a:t>
            </a:r>
            <a:r>
              <a:rPr lang="en-US" sz="1400">
                <a:solidFill>
                  <a:srgbClr val="A5A5A5"/>
                </a:solidFill>
              </a:rPr>
              <a:t>c</a:t>
            </a:r>
            <a:r>
              <a:rPr lang="en-US"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onfidential</a:t>
            </a:r>
            <a:endParaRPr sz="14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0" y="9921523"/>
            <a:ext cx="15544800" cy="1431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122400" tIns="61175" rIns="122400" bIns="611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419" y="9323247"/>
            <a:ext cx="1748789" cy="327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536030" y="402804"/>
            <a:ext cx="14281800" cy="9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537356" y="402804"/>
            <a:ext cx="14061000" cy="903000"/>
          </a:xfrm>
          <a:prstGeom prst="rect">
            <a:avLst/>
          </a:prstGeom>
        </p:spPr>
        <p:txBody>
          <a:bodyPr spcFirstLastPara="1" wrap="square" lIns="122400" tIns="61175" rIns="122400" bIns="611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8686033" y="8148800"/>
            <a:ext cx="61320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122400" rIns="122400" bIns="1224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-US" sz="2400"/>
              <a:t>Insert caption here</a:t>
            </a:r>
            <a:endParaRPr sz="2400"/>
          </a:p>
        </p:txBody>
      </p:sp>
      <p:sp>
        <p:nvSpPr>
          <p:cNvPr id="102" name="Google Shape;102;p19"/>
          <p:cNvSpPr/>
          <p:nvPr/>
        </p:nvSpPr>
        <p:spPr>
          <a:xfrm>
            <a:off x="8686033" y="2343807"/>
            <a:ext cx="6132000" cy="592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2400" tIns="122400" rIns="122400" bIns="122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highlight>
                <a:schemeClr val="lt2"/>
              </a:highlight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8827752" y="5408553"/>
            <a:ext cx="58485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122400" rIns="122400" bIns="1224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Image placeholder</a:t>
            </a:r>
            <a:endParaRPr sz="1900"/>
          </a:p>
        </p:txBody>
      </p:sp>
      <p:sp>
        <p:nvSpPr>
          <p:cNvPr id="104" name="Google Shape;104;p19"/>
          <p:cNvSpPr txBox="1"/>
          <p:nvPr/>
        </p:nvSpPr>
        <p:spPr>
          <a:xfrm>
            <a:off x="810581" y="2301347"/>
            <a:ext cx="6915900" cy="5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122400" rIns="122400" bIns="122400" anchor="t" anchorCtr="0">
            <a:noAutofit/>
          </a:bodyPr>
          <a:lstStyle/>
          <a:p>
            <a:pPr marL="609600" lvl="0" indent="-4762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Char char="●"/>
            </a:pPr>
            <a:r>
              <a:rPr lang="en-US" sz="3200"/>
              <a:t>First bullet point</a:t>
            </a:r>
            <a:endParaRPr sz="3200"/>
          </a:p>
        </p:txBody>
      </p:sp>
      <p:sp>
        <p:nvSpPr>
          <p:cNvPr id="105" name="Google Shape;105;p19"/>
          <p:cNvSpPr txBox="1"/>
          <p:nvPr/>
        </p:nvSpPr>
        <p:spPr>
          <a:xfrm>
            <a:off x="1813561" y="9469544"/>
            <a:ext cx="130041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Sumo Logic </a:t>
            </a:r>
            <a:r>
              <a:rPr lang="en-US" sz="1400">
                <a:solidFill>
                  <a:srgbClr val="A5A5A5"/>
                </a:solidFill>
              </a:rPr>
              <a:t>c</a:t>
            </a:r>
            <a:r>
              <a:rPr lang="en-US"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onfidential</a:t>
            </a:r>
            <a:endParaRPr sz="14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0" y="9921523"/>
            <a:ext cx="15544800" cy="1431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122400" tIns="61175" rIns="122400" bIns="611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419" y="9323247"/>
            <a:ext cx="1748789" cy="327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 1">
  <p:cSld name="CUSTOM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537356" y="402804"/>
            <a:ext cx="14061000" cy="903000"/>
          </a:xfrm>
          <a:prstGeom prst="rect">
            <a:avLst/>
          </a:prstGeom>
        </p:spPr>
        <p:txBody>
          <a:bodyPr spcFirstLastPara="1" wrap="square" lIns="122400" tIns="61175" rIns="122400" bIns="611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769909" y="2219800"/>
            <a:ext cx="6132000" cy="592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2400" tIns="122400" rIns="122400" bIns="122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highlight>
                <a:schemeClr val="lt2"/>
              </a:highlight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911628" y="4935040"/>
            <a:ext cx="58485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122400" rIns="122400" bIns="1224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Image placeholder</a:t>
            </a:r>
            <a:endParaRPr sz="1900"/>
          </a:p>
        </p:txBody>
      </p:sp>
      <p:sp>
        <p:nvSpPr>
          <p:cNvPr id="112" name="Google Shape;112;p20"/>
          <p:cNvSpPr txBox="1"/>
          <p:nvPr/>
        </p:nvSpPr>
        <p:spPr>
          <a:xfrm>
            <a:off x="1813561" y="9469544"/>
            <a:ext cx="130041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Sumo Logic </a:t>
            </a:r>
            <a:r>
              <a:rPr lang="en-US" sz="1400">
                <a:solidFill>
                  <a:srgbClr val="A5A5A5"/>
                </a:solidFill>
              </a:rPr>
              <a:t>c</a:t>
            </a:r>
            <a:r>
              <a:rPr lang="en-US"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onfidential</a:t>
            </a:r>
            <a:endParaRPr sz="14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0" y="9921523"/>
            <a:ext cx="15544800" cy="1431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122400" tIns="61175" rIns="122400" bIns="611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419" y="9323247"/>
            <a:ext cx="1748789" cy="32732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769909" y="8102270"/>
            <a:ext cx="61320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122400" rIns="122400" bIns="1224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-US" sz="2400"/>
              <a:t>Insert caption here</a:t>
            </a:r>
            <a:endParaRPr sz="2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ld Statement Slide - Option 1">
  <p:cSld name="Bold Statement Slide - Option 1">
    <p:bg>
      <p:bgPr>
        <a:solidFill>
          <a:schemeClr val="accen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/>
        </p:nvSpPr>
        <p:spPr>
          <a:xfrm>
            <a:off x="1813561" y="9452325"/>
            <a:ext cx="130041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Sumo Logic </a:t>
            </a:r>
            <a:r>
              <a:rPr lang="en-US" sz="1400">
                <a:solidFill>
                  <a:schemeClr val="lt1"/>
                </a:solidFill>
              </a:rPr>
              <a:t>c</a:t>
            </a: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onfidential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483321" y="1491637"/>
            <a:ext cx="14406600" cy="7332900"/>
          </a:xfrm>
          <a:prstGeom prst="rect">
            <a:avLst/>
          </a:prstGeom>
        </p:spPr>
        <p:txBody>
          <a:bodyPr spcFirstLastPara="1" wrap="square" lIns="122400" tIns="61175" rIns="122400" bIns="61175" anchor="t" anchorCtr="0">
            <a:noAutofit/>
          </a:bodyPr>
          <a:lstStyle>
            <a:lvl1pPr lvl="0" rtl="0">
              <a:spcBef>
                <a:spcPts val="1300"/>
              </a:spcBef>
              <a:spcAft>
                <a:spcPts val="0"/>
              </a:spcAft>
              <a:buNone/>
              <a:defRPr sz="5100">
                <a:solidFill>
                  <a:schemeClr val="lt1"/>
                </a:solidFill>
              </a:defRPr>
            </a:lvl1pPr>
            <a:lvl2pPr lvl="1" rtl="0">
              <a:spcBef>
                <a:spcPts val="130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130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130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130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130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130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130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130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pic>
        <p:nvPicPr>
          <p:cNvPr id="22" name="Google Shape;2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419" y="9316633"/>
            <a:ext cx="1748789" cy="327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and Picture Slide">
  <p:cSld name="Title and Content and Picture Slid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536032" y="402804"/>
            <a:ext cx="14281800" cy="9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9pPr>
          </a:lstStyle>
          <a:p>
            <a:endParaRPr/>
          </a:p>
        </p:txBody>
      </p:sp>
      <p:sp>
        <p:nvSpPr>
          <p:cNvPr id="118" name="Google Shape;118;p21"/>
          <p:cNvSpPr txBox="1"/>
          <p:nvPr/>
        </p:nvSpPr>
        <p:spPr>
          <a:xfrm>
            <a:off x="1813561" y="9469544"/>
            <a:ext cx="130041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Sumo Logic confidential</a:t>
            </a:r>
            <a:endParaRPr sz="14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1"/>
          <p:cNvSpPr/>
          <p:nvPr/>
        </p:nvSpPr>
        <p:spPr>
          <a:xfrm>
            <a:off x="0" y="9921523"/>
            <a:ext cx="15544800" cy="1431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122400" tIns="61175" rIns="122400" bIns="611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419" y="9323247"/>
            <a:ext cx="1748789" cy="32732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341668" y="3209763"/>
            <a:ext cx="6903000" cy="6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L="457200" marR="0" lvl="0" indent="-46355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»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subTitle" idx="2"/>
          </p:nvPr>
        </p:nvSpPr>
        <p:spPr>
          <a:xfrm>
            <a:off x="368188" y="2001670"/>
            <a:ext cx="6903000" cy="1143600"/>
          </a:xfrm>
          <a:prstGeom prst="rect">
            <a:avLst/>
          </a:prstGeom>
        </p:spPr>
        <p:txBody>
          <a:bodyPr spcFirstLastPara="1" wrap="square" lIns="122400" tIns="61175" rIns="122400" bIns="61175" anchor="t" anchorCtr="0">
            <a:noAutofit/>
          </a:bodyPr>
          <a:lstStyle>
            <a:lvl1pPr lvl="0">
              <a:spcBef>
                <a:spcPts val="130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13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3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3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3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3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3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3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3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llar Slide Four">
  <p:cSld name="CUSTOM_2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537356" y="402804"/>
            <a:ext cx="14061000" cy="903000"/>
          </a:xfrm>
          <a:prstGeom prst="rect">
            <a:avLst/>
          </a:prstGeom>
        </p:spPr>
        <p:txBody>
          <a:bodyPr spcFirstLastPara="1" wrap="square" lIns="122400" tIns="61175" rIns="122400" bIns="611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body" idx="1"/>
          </p:nvPr>
        </p:nvSpPr>
        <p:spPr>
          <a:xfrm>
            <a:off x="547749" y="2823981"/>
            <a:ext cx="3520800" cy="5432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2400" tIns="244850" rIns="122400" bIns="61175" anchor="t" anchorCtr="0">
            <a:noAutofit/>
          </a:bodyPr>
          <a:lstStyle>
            <a:lvl1pPr marL="457200" marR="0" lvl="0" indent="-4000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0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0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0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0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»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" name="Google Shape;126;p22"/>
          <p:cNvSpPr txBox="1"/>
          <p:nvPr/>
        </p:nvSpPr>
        <p:spPr>
          <a:xfrm>
            <a:off x="1813561" y="9469544"/>
            <a:ext cx="130041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Sumo Logic </a:t>
            </a:r>
            <a:r>
              <a:rPr lang="en-US" sz="1400">
                <a:solidFill>
                  <a:srgbClr val="A5A5A5"/>
                </a:solidFill>
              </a:rPr>
              <a:t>c</a:t>
            </a:r>
            <a:r>
              <a:rPr lang="en-US"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onfidential</a:t>
            </a:r>
            <a:endParaRPr sz="14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2"/>
          <p:cNvSpPr/>
          <p:nvPr/>
        </p:nvSpPr>
        <p:spPr>
          <a:xfrm>
            <a:off x="0" y="9921523"/>
            <a:ext cx="15544800" cy="1431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122400" tIns="61175" rIns="122400" bIns="611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2"/>
          <p:cNvSpPr txBox="1">
            <a:spLocks noGrp="1"/>
          </p:cNvSpPr>
          <p:nvPr>
            <p:ph type="subTitle" idx="2"/>
          </p:nvPr>
        </p:nvSpPr>
        <p:spPr>
          <a:xfrm>
            <a:off x="517427" y="1801745"/>
            <a:ext cx="3520800" cy="857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122400" tIns="61175" rIns="122400" bIns="61175" anchor="ctr" anchorCtr="0">
            <a:noAutofit/>
          </a:bodyPr>
          <a:lstStyle>
            <a:lvl1pPr lvl="0" algn="ctr" rtl="0">
              <a:spcBef>
                <a:spcPts val="13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1pPr>
            <a:lvl2pPr lvl="1" rtl="0">
              <a:spcBef>
                <a:spcPts val="1300"/>
              </a:spcBef>
              <a:spcAft>
                <a:spcPts val="0"/>
              </a:spcAft>
              <a:buNone/>
              <a:defRPr sz="2700"/>
            </a:lvl2pPr>
            <a:lvl3pPr lvl="2" rtl="0">
              <a:spcBef>
                <a:spcPts val="1300"/>
              </a:spcBef>
              <a:spcAft>
                <a:spcPts val="0"/>
              </a:spcAft>
              <a:buNone/>
              <a:defRPr sz="2700"/>
            </a:lvl3pPr>
            <a:lvl4pPr lvl="3" rtl="0">
              <a:spcBef>
                <a:spcPts val="1300"/>
              </a:spcBef>
              <a:spcAft>
                <a:spcPts val="0"/>
              </a:spcAft>
              <a:buNone/>
              <a:defRPr sz="2700"/>
            </a:lvl4pPr>
            <a:lvl5pPr lvl="4" rtl="0">
              <a:spcBef>
                <a:spcPts val="1300"/>
              </a:spcBef>
              <a:spcAft>
                <a:spcPts val="0"/>
              </a:spcAft>
              <a:buNone/>
              <a:defRPr sz="2700"/>
            </a:lvl5pPr>
            <a:lvl6pPr lvl="5" rtl="0">
              <a:spcBef>
                <a:spcPts val="1300"/>
              </a:spcBef>
              <a:spcAft>
                <a:spcPts val="0"/>
              </a:spcAft>
              <a:buNone/>
              <a:defRPr sz="2700"/>
            </a:lvl6pPr>
            <a:lvl7pPr lvl="6" rtl="0">
              <a:spcBef>
                <a:spcPts val="1300"/>
              </a:spcBef>
              <a:spcAft>
                <a:spcPts val="0"/>
              </a:spcAft>
              <a:buNone/>
              <a:defRPr sz="2700"/>
            </a:lvl7pPr>
            <a:lvl8pPr lvl="7" rtl="0">
              <a:spcBef>
                <a:spcPts val="1300"/>
              </a:spcBef>
              <a:spcAft>
                <a:spcPts val="0"/>
              </a:spcAft>
              <a:buNone/>
              <a:defRPr sz="2700"/>
            </a:lvl8pPr>
            <a:lvl9pPr lvl="8" rtl="0">
              <a:spcBef>
                <a:spcPts val="1300"/>
              </a:spcBef>
              <a:spcAft>
                <a:spcPts val="0"/>
              </a:spcAft>
              <a:buNone/>
              <a:defRPr sz="2700"/>
            </a:lvl9pPr>
          </a:lstStyle>
          <a:p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419" y="9323247"/>
            <a:ext cx="1748789" cy="32732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>
            <a:spLocks noGrp="1"/>
          </p:cNvSpPr>
          <p:nvPr>
            <p:ph type="body" idx="3"/>
          </p:nvPr>
        </p:nvSpPr>
        <p:spPr>
          <a:xfrm>
            <a:off x="4255736" y="2823981"/>
            <a:ext cx="3520800" cy="5432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2400" tIns="244850" rIns="122400" bIns="61175" anchor="t" anchorCtr="0">
            <a:noAutofit/>
          </a:bodyPr>
          <a:lstStyle>
            <a:lvl1pPr marL="457200" marR="0" lvl="0" indent="-4000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0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0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0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0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»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subTitle" idx="4"/>
          </p:nvPr>
        </p:nvSpPr>
        <p:spPr>
          <a:xfrm>
            <a:off x="4225414" y="1801745"/>
            <a:ext cx="3520800" cy="857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122400" tIns="61175" rIns="122400" bIns="61175" anchor="ctr" anchorCtr="0">
            <a:noAutofit/>
          </a:bodyPr>
          <a:lstStyle>
            <a:lvl1pPr lvl="0" algn="ctr" rtl="0">
              <a:spcBef>
                <a:spcPts val="13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1pPr>
            <a:lvl2pPr lvl="1" rtl="0">
              <a:spcBef>
                <a:spcPts val="1300"/>
              </a:spcBef>
              <a:spcAft>
                <a:spcPts val="0"/>
              </a:spcAft>
              <a:buNone/>
              <a:defRPr sz="2700"/>
            </a:lvl2pPr>
            <a:lvl3pPr lvl="2" rtl="0">
              <a:spcBef>
                <a:spcPts val="1300"/>
              </a:spcBef>
              <a:spcAft>
                <a:spcPts val="0"/>
              </a:spcAft>
              <a:buNone/>
              <a:defRPr sz="2700"/>
            </a:lvl3pPr>
            <a:lvl4pPr lvl="3" rtl="0">
              <a:spcBef>
                <a:spcPts val="1300"/>
              </a:spcBef>
              <a:spcAft>
                <a:spcPts val="0"/>
              </a:spcAft>
              <a:buNone/>
              <a:defRPr sz="2700"/>
            </a:lvl4pPr>
            <a:lvl5pPr lvl="4" rtl="0">
              <a:spcBef>
                <a:spcPts val="1300"/>
              </a:spcBef>
              <a:spcAft>
                <a:spcPts val="0"/>
              </a:spcAft>
              <a:buNone/>
              <a:defRPr sz="2700"/>
            </a:lvl5pPr>
            <a:lvl6pPr lvl="5" rtl="0">
              <a:spcBef>
                <a:spcPts val="1300"/>
              </a:spcBef>
              <a:spcAft>
                <a:spcPts val="0"/>
              </a:spcAft>
              <a:buNone/>
              <a:defRPr sz="2700"/>
            </a:lvl6pPr>
            <a:lvl7pPr lvl="6" rtl="0">
              <a:spcBef>
                <a:spcPts val="1300"/>
              </a:spcBef>
              <a:spcAft>
                <a:spcPts val="0"/>
              </a:spcAft>
              <a:buNone/>
              <a:defRPr sz="2700"/>
            </a:lvl7pPr>
            <a:lvl8pPr lvl="7" rtl="0">
              <a:spcBef>
                <a:spcPts val="1300"/>
              </a:spcBef>
              <a:spcAft>
                <a:spcPts val="0"/>
              </a:spcAft>
              <a:buNone/>
              <a:defRPr sz="2700"/>
            </a:lvl8pPr>
            <a:lvl9pPr lvl="8" rtl="0">
              <a:spcBef>
                <a:spcPts val="1300"/>
              </a:spcBef>
              <a:spcAft>
                <a:spcPts val="0"/>
              </a:spcAft>
              <a:buNone/>
              <a:defRPr sz="2700"/>
            </a:lvl9pPr>
          </a:lstStyle>
          <a:p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body" idx="5"/>
          </p:nvPr>
        </p:nvSpPr>
        <p:spPr>
          <a:xfrm>
            <a:off x="7963723" y="2823981"/>
            <a:ext cx="3520800" cy="5432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2400" tIns="244850" rIns="122400" bIns="61175" anchor="t" anchorCtr="0">
            <a:noAutofit/>
          </a:bodyPr>
          <a:lstStyle>
            <a:lvl1pPr marL="457200" marR="0" lvl="0" indent="-4000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0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0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0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0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»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subTitle" idx="6"/>
          </p:nvPr>
        </p:nvSpPr>
        <p:spPr>
          <a:xfrm>
            <a:off x="7933401" y="1801745"/>
            <a:ext cx="3520800" cy="857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122400" tIns="61175" rIns="122400" bIns="61175" anchor="ctr" anchorCtr="0">
            <a:noAutofit/>
          </a:bodyPr>
          <a:lstStyle>
            <a:lvl1pPr lvl="0" algn="ctr" rtl="0">
              <a:spcBef>
                <a:spcPts val="13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1pPr>
            <a:lvl2pPr lvl="1" rtl="0">
              <a:spcBef>
                <a:spcPts val="1300"/>
              </a:spcBef>
              <a:spcAft>
                <a:spcPts val="0"/>
              </a:spcAft>
              <a:buNone/>
              <a:defRPr sz="2700"/>
            </a:lvl2pPr>
            <a:lvl3pPr lvl="2" rtl="0">
              <a:spcBef>
                <a:spcPts val="1300"/>
              </a:spcBef>
              <a:spcAft>
                <a:spcPts val="0"/>
              </a:spcAft>
              <a:buNone/>
              <a:defRPr sz="2700"/>
            </a:lvl3pPr>
            <a:lvl4pPr lvl="3" rtl="0">
              <a:spcBef>
                <a:spcPts val="1300"/>
              </a:spcBef>
              <a:spcAft>
                <a:spcPts val="0"/>
              </a:spcAft>
              <a:buNone/>
              <a:defRPr sz="2700"/>
            </a:lvl4pPr>
            <a:lvl5pPr lvl="4" rtl="0">
              <a:spcBef>
                <a:spcPts val="1300"/>
              </a:spcBef>
              <a:spcAft>
                <a:spcPts val="0"/>
              </a:spcAft>
              <a:buNone/>
              <a:defRPr sz="2700"/>
            </a:lvl5pPr>
            <a:lvl6pPr lvl="5" rtl="0">
              <a:spcBef>
                <a:spcPts val="1300"/>
              </a:spcBef>
              <a:spcAft>
                <a:spcPts val="0"/>
              </a:spcAft>
              <a:buNone/>
              <a:defRPr sz="2700"/>
            </a:lvl6pPr>
            <a:lvl7pPr lvl="6" rtl="0">
              <a:spcBef>
                <a:spcPts val="1300"/>
              </a:spcBef>
              <a:spcAft>
                <a:spcPts val="0"/>
              </a:spcAft>
              <a:buNone/>
              <a:defRPr sz="2700"/>
            </a:lvl7pPr>
            <a:lvl8pPr lvl="7" rtl="0">
              <a:spcBef>
                <a:spcPts val="1300"/>
              </a:spcBef>
              <a:spcAft>
                <a:spcPts val="0"/>
              </a:spcAft>
              <a:buNone/>
              <a:defRPr sz="2700"/>
            </a:lvl8pPr>
            <a:lvl9pPr lvl="8" rtl="0">
              <a:spcBef>
                <a:spcPts val="1300"/>
              </a:spcBef>
              <a:spcAft>
                <a:spcPts val="0"/>
              </a:spcAft>
              <a:buNone/>
              <a:defRPr sz="2700"/>
            </a:lvl9pPr>
          </a:lstStyle>
          <a:p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body" idx="7"/>
          </p:nvPr>
        </p:nvSpPr>
        <p:spPr>
          <a:xfrm>
            <a:off x="11671710" y="2823981"/>
            <a:ext cx="3520800" cy="5432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2400" tIns="244850" rIns="122400" bIns="61175" anchor="t" anchorCtr="0">
            <a:noAutofit/>
          </a:bodyPr>
          <a:lstStyle>
            <a:lvl1pPr marL="457200" marR="0" lvl="0" indent="-4000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0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0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0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0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»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subTitle" idx="8"/>
          </p:nvPr>
        </p:nvSpPr>
        <p:spPr>
          <a:xfrm>
            <a:off x="11641388" y="1801745"/>
            <a:ext cx="3520800" cy="857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122400" tIns="61175" rIns="122400" bIns="61175" anchor="ctr" anchorCtr="0">
            <a:noAutofit/>
          </a:bodyPr>
          <a:lstStyle>
            <a:lvl1pPr lvl="0" algn="ctr" rtl="0">
              <a:spcBef>
                <a:spcPts val="130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</a:defRPr>
            </a:lvl1pPr>
            <a:lvl2pPr lvl="1" rtl="0">
              <a:spcBef>
                <a:spcPts val="1300"/>
              </a:spcBef>
              <a:spcAft>
                <a:spcPts val="0"/>
              </a:spcAft>
              <a:buNone/>
              <a:defRPr sz="2700"/>
            </a:lvl2pPr>
            <a:lvl3pPr lvl="2" rtl="0">
              <a:spcBef>
                <a:spcPts val="1300"/>
              </a:spcBef>
              <a:spcAft>
                <a:spcPts val="0"/>
              </a:spcAft>
              <a:buNone/>
              <a:defRPr sz="2700"/>
            </a:lvl3pPr>
            <a:lvl4pPr lvl="3" rtl="0">
              <a:spcBef>
                <a:spcPts val="1300"/>
              </a:spcBef>
              <a:spcAft>
                <a:spcPts val="0"/>
              </a:spcAft>
              <a:buNone/>
              <a:defRPr sz="2700"/>
            </a:lvl4pPr>
            <a:lvl5pPr lvl="4" rtl="0">
              <a:spcBef>
                <a:spcPts val="1300"/>
              </a:spcBef>
              <a:spcAft>
                <a:spcPts val="0"/>
              </a:spcAft>
              <a:buNone/>
              <a:defRPr sz="2700"/>
            </a:lvl5pPr>
            <a:lvl6pPr lvl="5" rtl="0">
              <a:spcBef>
                <a:spcPts val="1300"/>
              </a:spcBef>
              <a:spcAft>
                <a:spcPts val="0"/>
              </a:spcAft>
              <a:buNone/>
              <a:defRPr sz="2700"/>
            </a:lvl6pPr>
            <a:lvl7pPr lvl="6" rtl="0">
              <a:spcBef>
                <a:spcPts val="1300"/>
              </a:spcBef>
              <a:spcAft>
                <a:spcPts val="0"/>
              </a:spcAft>
              <a:buNone/>
              <a:defRPr sz="2700"/>
            </a:lvl7pPr>
            <a:lvl8pPr lvl="7" rtl="0">
              <a:spcBef>
                <a:spcPts val="1300"/>
              </a:spcBef>
              <a:spcAft>
                <a:spcPts val="0"/>
              </a:spcAft>
              <a:buNone/>
              <a:defRPr sz="2700"/>
            </a:lvl8pPr>
            <a:lvl9pPr lvl="8" rtl="0">
              <a:spcBef>
                <a:spcPts val="1300"/>
              </a:spcBef>
              <a:spcAft>
                <a:spcPts val="0"/>
              </a:spcAft>
              <a:buNone/>
              <a:defRPr sz="2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llars Slide Three">
  <p:cSld name="Three Pillars Slide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xfrm>
            <a:off x="536030" y="402804"/>
            <a:ext cx="14281800" cy="9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body" idx="1"/>
          </p:nvPr>
        </p:nvSpPr>
        <p:spPr>
          <a:xfrm>
            <a:off x="574588" y="2837608"/>
            <a:ext cx="4476000" cy="5432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2400" tIns="244850" rIns="122400" bIns="61175" anchor="t" anchorCtr="0">
            <a:noAutofit/>
          </a:bodyPr>
          <a:lstStyle>
            <a:lvl1pPr marL="457200" marR="0" lvl="0" indent="-4000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»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body" idx="2"/>
          </p:nvPr>
        </p:nvSpPr>
        <p:spPr>
          <a:xfrm>
            <a:off x="5441107" y="2822496"/>
            <a:ext cx="4476000" cy="5432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2400" tIns="244850" rIns="122400" bIns="61175" anchor="t" anchorCtr="0">
            <a:noAutofit/>
          </a:bodyPr>
          <a:lstStyle>
            <a:lvl1pPr marL="457200" marR="0" lvl="0" indent="-4000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»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body" idx="3"/>
          </p:nvPr>
        </p:nvSpPr>
        <p:spPr>
          <a:xfrm>
            <a:off x="10288352" y="2837608"/>
            <a:ext cx="4476000" cy="5432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2400" tIns="244850" rIns="122400" bIns="61175" anchor="t" anchorCtr="0">
            <a:noAutofit/>
          </a:bodyPr>
          <a:lstStyle>
            <a:lvl1pPr marL="457200" marR="0" lvl="0" indent="-4000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»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23"/>
          <p:cNvSpPr txBox="1"/>
          <p:nvPr/>
        </p:nvSpPr>
        <p:spPr>
          <a:xfrm>
            <a:off x="1813561" y="9469544"/>
            <a:ext cx="130041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Sumo Logic </a:t>
            </a:r>
            <a:r>
              <a:rPr lang="en-US" sz="1400">
                <a:solidFill>
                  <a:srgbClr val="A5A5A5"/>
                </a:solidFill>
              </a:rPr>
              <a:t>c</a:t>
            </a:r>
            <a:r>
              <a:rPr lang="en-US"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onfidential</a:t>
            </a:r>
            <a:endParaRPr sz="14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3"/>
          <p:cNvSpPr/>
          <p:nvPr/>
        </p:nvSpPr>
        <p:spPr>
          <a:xfrm>
            <a:off x="0" y="9921523"/>
            <a:ext cx="15544800" cy="1431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122400" tIns="61175" rIns="122400" bIns="611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3"/>
          <p:cNvSpPr txBox="1">
            <a:spLocks noGrp="1"/>
          </p:cNvSpPr>
          <p:nvPr>
            <p:ph type="subTitle" idx="4"/>
          </p:nvPr>
        </p:nvSpPr>
        <p:spPr>
          <a:xfrm>
            <a:off x="536042" y="1815367"/>
            <a:ext cx="4476000" cy="857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122400" tIns="61175" rIns="122400" bIns="61175" anchor="ctr" anchorCtr="0">
            <a:noAutofit/>
          </a:bodyPr>
          <a:lstStyle>
            <a:lvl1pPr lvl="0" algn="ctr" rtl="0">
              <a:spcBef>
                <a:spcPts val="13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3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3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3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3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3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3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3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3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subTitle" idx="5"/>
          </p:nvPr>
        </p:nvSpPr>
        <p:spPr>
          <a:xfrm>
            <a:off x="5441126" y="1815367"/>
            <a:ext cx="4476000" cy="857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122400" tIns="61175" rIns="122400" bIns="61175" anchor="ctr" anchorCtr="0">
            <a:noAutofit/>
          </a:bodyPr>
          <a:lstStyle>
            <a:lvl1pPr lvl="0" algn="ctr" rtl="0">
              <a:spcBef>
                <a:spcPts val="13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300"/>
              </a:spcBef>
              <a:spcAft>
                <a:spcPts val="0"/>
              </a:spcAft>
              <a:buNone/>
              <a:defRPr sz="2100"/>
            </a:lvl2pPr>
            <a:lvl3pPr lvl="2" rtl="0">
              <a:spcBef>
                <a:spcPts val="1300"/>
              </a:spcBef>
              <a:spcAft>
                <a:spcPts val="0"/>
              </a:spcAft>
              <a:buNone/>
              <a:defRPr sz="2100"/>
            </a:lvl3pPr>
            <a:lvl4pPr lvl="3" rtl="0">
              <a:spcBef>
                <a:spcPts val="1300"/>
              </a:spcBef>
              <a:spcAft>
                <a:spcPts val="0"/>
              </a:spcAft>
              <a:buNone/>
              <a:defRPr sz="2100"/>
            </a:lvl4pPr>
            <a:lvl5pPr lvl="4" rtl="0">
              <a:spcBef>
                <a:spcPts val="1300"/>
              </a:spcBef>
              <a:spcAft>
                <a:spcPts val="0"/>
              </a:spcAft>
              <a:buNone/>
              <a:defRPr sz="2100"/>
            </a:lvl5pPr>
            <a:lvl6pPr lvl="5" rtl="0">
              <a:spcBef>
                <a:spcPts val="1300"/>
              </a:spcBef>
              <a:spcAft>
                <a:spcPts val="0"/>
              </a:spcAft>
              <a:buNone/>
              <a:defRPr sz="2100"/>
            </a:lvl6pPr>
            <a:lvl7pPr lvl="6" rtl="0">
              <a:spcBef>
                <a:spcPts val="1300"/>
              </a:spcBef>
              <a:spcAft>
                <a:spcPts val="0"/>
              </a:spcAft>
              <a:buNone/>
              <a:defRPr sz="2100"/>
            </a:lvl7pPr>
            <a:lvl8pPr lvl="7" rtl="0">
              <a:spcBef>
                <a:spcPts val="1300"/>
              </a:spcBef>
              <a:spcAft>
                <a:spcPts val="0"/>
              </a:spcAft>
              <a:buNone/>
              <a:defRPr sz="2100"/>
            </a:lvl8pPr>
            <a:lvl9pPr lvl="8" rtl="0">
              <a:spcBef>
                <a:spcPts val="1300"/>
              </a:spcBef>
              <a:spcAft>
                <a:spcPts val="0"/>
              </a:spcAft>
              <a:buNone/>
              <a:defRPr sz="2100"/>
            </a:lvl9pPr>
          </a:lstStyle>
          <a:p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subTitle" idx="6"/>
          </p:nvPr>
        </p:nvSpPr>
        <p:spPr>
          <a:xfrm>
            <a:off x="10288230" y="1815367"/>
            <a:ext cx="4476000" cy="857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122400" tIns="61175" rIns="122400" bIns="61175" anchor="ctr" anchorCtr="0">
            <a:noAutofit/>
          </a:bodyPr>
          <a:lstStyle>
            <a:lvl1pPr lvl="0" algn="ctr" rtl="0">
              <a:spcBef>
                <a:spcPts val="13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3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3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3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3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3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3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3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3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419" y="9323247"/>
            <a:ext cx="1748789" cy="327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llar Slide Two">
  <p:cSld name="CUSTOM_3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>
            <a:spLocks noGrp="1"/>
          </p:cNvSpPr>
          <p:nvPr>
            <p:ph type="title"/>
          </p:nvPr>
        </p:nvSpPr>
        <p:spPr>
          <a:xfrm>
            <a:off x="537356" y="402804"/>
            <a:ext cx="14061000" cy="903000"/>
          </a:xfrm>
          <a:prstGeom prst="rect">
            <a:avLst/>
          </a:prstGeom>
        </p:spPr>
        <p:txBody>
          <a:bodyPr spcFirstLastPara="1" wrap="square" lIns="122400" tIns="61175" rIns="122400" bIns="611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body" idx="1"/>
          </p:nvPr>
        </p:nvSpPr>
        <p:spPr>
          <a:xfrm>
            <a:off x="578339" y="2837597"/>
            <a:ext cx="6975600" cy="5432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2400" tIns="244850" rIns="122400" bIns="61175" anchor="t" anchorCtr="0">
            <a:noAutofit/>
          </a:bodyPr>
          <a:lstStyle>
            <a:lvl1pPr marL="457200" marR="0" lvl="0" indent="-4000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»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subTitle" idx="2"/>
          </p:nvPr>
        </p:nvSpPr>
        <p:spPr>
          <a:xfrm>
            <a:off x="536042" y="1815367"/>
            <a:ext cx="6975600" cy="857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122400" tIns="61175" rIns="122400" bIns="61175" anchor="ctr" anchorCtr="0">
            <a:noAutofit/>
          </a:bodyPr>
          <a:lstStyle>
            <a:lvl1pPr lvl="0" algn="ctr" rtl="0">
              <a:spcBef>
                <a:spcPts val="13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3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3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3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3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3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3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3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3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4"/>
          <p:cNvSpPr txBox="1"/>
          <p:nvPr/>
        </p:nvSpPr>
        <p:spPr>
          <a:xfrm>
            <a:off x="1813561" y="9469544"/>
            <a:ext cx="130041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Sumo Logic </a:t>
            </a:r>
            <a:r>
              <a:rPr lang="en-US" sz="1400">
                <a:solidFill>
                  <a:srgbClr val="A5A5A5"/>
                </a:solidFill>
              </a:rPr>
              <a:t>c</a:t>
            </a:r>
            <a:r>
              <a:rPr lang="en-US"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onfidential</a:t>
            </a:r>
            <a:endParaRPr sz="14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4"/>
          <p:cNvSpPr/>
          <p:nvPr/>
        </p:nvSpPr>
        <p:spPr>
          <a:xfrm>
            <a:off x="0" y="9921523"/>
            <a:ext cx="15544800" cy="1431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122400" tIns="61175" rIns="122400" bIns="611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419" y="9323247"/>
            <a:ext cx="1748789" cy="32732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4"/>
          <p:cNvSpPr txBox="1">
            <a:spLocks noGrp="1"/>
          </p:cNvSpPr>
          <p:nvPr>
            <p:ph type="body" idx="3"/>
          </p:nvPr>
        </p:nvSpPr>
        <p:spPr>
          <a:xfrm>
            <a:off x="7842142" y="2823975"/>
            <a:ext cx="6975600" cy="5432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2400" tIns="244850" rIns="122400" bIns="61175" anchor="t" anchorCtr="0">
            <a:noAutofit/>
          </a:bodyPr>
          <a:lstStyle>
            <a:lvl1pPr marL="457200" marR="0" lvl="0" indent="-4000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»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subTitle" idx="4"/>
          </p:nvPr>
        </p:nvSpPr>
        <p:spPr>
          <a:xfrm>
            <a:off x="7799844" y="1801745"/>
            <a:ext cx="6975600" cy="857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122400" tIns="61175" rIns="122400" bIns="61175" anchor="ctr" anchorCtr="0">
            <a:noAutofit/>
          </a:bodyPr>
          <a:lstStyle>
            <a:lvl1pPr lvl="0" algn="ctr" rtl="0">
              <a:spcBef>
                <a:spcPts val="13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3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3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3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3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3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3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3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3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0/40">
  <p:cSld name="CUSTOM_4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537356" y="402804"/>
            <a:ext cx="14061000" cy="903000"/>
          </a:xfrm>
          <a:prstGeom prst="rect">
            <a:avLst/>
          </a:prstGeom>
        </p:spPr>
        <p:txBody>
          <a:bodyPr spcFirstLastPara="1" wrap="square" lIns="122400" tIns="61175" rIns="122400" bIns="611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5"/>
          <p:cNvSpPr/>
          <p:nvPr/>
        </p:nvSpPr>
        <p:spPr>
          <a:xfrm>
            <a:off x="9670748" y="0"/>
            <a:ext cx="5874000" cy="10058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2400" tIns="122400" rIns="122400" bIns="1224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Key Take Aways Slide">
  <p:cSld name="Three Key Take Aways Slide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/>
        </p:nvSpPr>
        <p:spPr>
          <a:xfrm>
            <a:off x="1813561" y="9469544"/>
            <a:ext cx="130041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Sumo Logic </a:t>
            </a:r>
            <a:r>
              <a:rPr lang="en-US" sz="1400">
                <a:solidFill>
                  <a:srgbClr val="A5A5A5"/>
                </a:solidFill>
              </a:rPr>
              <a:t>c</a:t>
            </a:r>
            <a:r>
              <a:rPr lang="en-US"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onfidential</a:t>
            </a:r>
            <a:endParaRPr sz="14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6"/>
          <p:cNvSpPr/>
          <p:nvPr/>
        </p:nvSpPr>
        <p:spPr>
          <a:xfrm>
            <a:off x="0" y="9921523"/>
            <a:ext cx="15544800" cy="1431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122400" tIns="61175" rIns="122400" bIns="611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6"/>
          <p:cNvSpPr/>
          <p:nvPr/>
        </p:nvSpPr>
        <p:spPr>
          <a:xfrm>
            <a:off x="2110788" y="4368707"/>
            <a:ext cx="1165800" cy="134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2400" tIns="61175" rIns="122400" bIns="611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2405043" y="4527674"/>
            <a:ext cx="579600" cy="9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51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6"/>
          <p:cNvSpPr/>
          <p:nvPr/>
        </p:nvSpPr>
        <p:spPr>
          <a:xfrm>
            <a:off x="7012347" y="4368707"/>
            <a:ext cx="1165800" cy="1341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2400" tIns="61175" rIns="122400" bIns="611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6"/>
          <p:cNvSpPr txBox="1"/>
          <p:nvPr/>
        </p:nvSpPr>
        <p:spPr>
          <a:xfrm>
            <a:off x="7306602" y="4527674"/>
            <a:ext cx="579600" cy="9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51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6"/>
          <p:cNvSpPr/>
          <p:nvPr/>
        </p:nvSpPr>
        <p:spPr>
          <a:xfrm>
            <a:off x="12085368" y="4368707"/>
            <a:ext cx="1165800" cy="1341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2400" tIns="61175" rIns="122400" bIns="611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6"/>
          <p:cNvSpPr txBox="1"/>
          <p:nvPr/>
        </p:nvSpPr>
        <p:spPr>
          <a:xfrm>
            <a:off x="12379622" y="4527674"/>
            <a:ext cx="579600" cy="9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51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6"/>
          <p:cNvSpPr txBox="1">
            <a:spLocks noGrp="1"/>
          </p:cNvSpPr>
          <p:nvPr>
            <p:ph type="subTitle" idx="1"/>
          </p:nvPr>
        </p:nvSpPr>
        <p:spPr>
          <a:xfrm>
            <a:off x="1179024" y="6095558"/>
            <a:ext cx="3029400" cy="1433400"/>
          </a:xfrm>
          <a:prstGeom prst="rect">
            <a:avLst/>
          </a:prstGeom>
        </p:spPr>
        <p:txBody>
          <a:bodyPr spcFirstLastPara="1" wrap="square" lIns="122400" tIns="61175" rIns="122400" bIns="61175" anchor="t" anchorCtr="0">
            <a:noAutofit/>
          </a:bodyPr>
          <a:lstStyle>
            <a:lvl1pPr lvl="0" algn="ctr" rtl="0">
              <a:spcBef>
                <a:spcPts val="1300"/>
              </a:spcBef>
              <a:spcAft>
                <a:spcPts val="0"/>
              </a:spcAft>
              <a:buNone/>
              <a:defRPr sz="2700"/>
            </a:lvl1pPr>
            <a:lvl2pPr lvl="1" rtl="0">
              <a:spcBef>
                <a:spcPts val="1300"/>
              </a:spcBef>
              <a:spcAft>
                <a:spcPts val="0"/>
              </a:spcAft>
              <a:buNone/>
              <a:defRPr sz="2700"/>
            </a:lvl2pPr>
            <a:lvl3pPr lvl="2" rtl="0">
              <a:spcBef>
                <a:spcPts val="1300"/>
              </a:spcBef>
              <a:spcAft>
                <a:spcPts val="0"/>
              </a:spcAft>
              <a:buNone/>
              <a:defRPr sz="2700"/>
            </a:lvl3pPr>
            <a:lvl4pPr lvl="3" rtl="0">
              <a:spcBef>
                <a:spcPts val="1300"/>
              </a:spcBef>
              <a:spcAft>
                <a:spcPts val="0"/>
              </a:spcAft>
              <a:buNone/>
              <a:defRPr sz="2700"/>
            </a:lvl4pPr>
            <a:lvl5pPr lvl="4" rtl="0">
              <a:spcBef>
                <a:spcPts val="1300"/>
              </a:spcBef>
              <a:spcAft>
                <a:spcPts val="0"/>
              </a:spcAft>
              <a:buNone/>
              <a:defRPr sz="2700"/>
            </a:lvl5pPr>
            <a:lvl6pPr lvl="5" rtl="0">
              <a:spcBef>
                <a:spcPts val="1300"/>
              </a:spcBef>
              <a:spcAft>
                <a:spcPts val="0"/>
              </a:spcAft>
              <a:buNone/>
              <a:defRPr sz="2700"/>
            </a:lvl6pPr>
            <a:lvl7pPr lvl="6" rtl="0">
              <a:spcBef>
                <a:spcPts val="1300"/>
              </a:spcBef>
              <a:spcAft>
                <a:spcPts val="0"/>
              </a:spcAft>
              <a:buNone/>
              <a:defRPr sz="2700"/>
            </a:lvl7pPr>
            <a:lvl8pPr lvl="7" rtl="0">
              <a:spcBef>
                <a:spcPts val="1300"/>
              </a:spcBef>
              <a:spcAft>
                <a:spcPts val="0"/>
              </a:spcAft>
              <a:buNone/>
              <a:defRPr sz="2700"/>
            </a:lvl8pPr>
            <a:lvl9pPr lvl="8" rtl="0">
              <a:spcBef>
                <a:spcPts val="1300"/>
              </a:spcBef>
              <a:spcAft>
                <a:spcPts val="0"/>
              </a:spcAft>
              <a:buNone/>
              <a:defRPr sz="2700"/>
            </a:lvl9pPr>
          </a:lstStyle>
          <a:p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subTitle" idx="2"/>
          </p:nvPr>
        </p:nvSpPr>
        <p:spPr>
          <a:xfrm>
            <a:off x="6080582" y="6095558"/>
            <a:ext cx="3029400" cy="1433400"/>
          </a:xfrm>
          <a:prstGeom prst="rect">
            <a:avLst/>
          </a:prstGeom>
        </p:spPr>
        <p:txBody>
          <a:bodyPr spcFirstLastPara="1" wrap="square" lIns="122400" tIns="61175" rIns="122400" bIns="61175" anchor="t" anchorCtr="0">
            <a:noAutofit/>
          </a:bodyPr>
          <a:lstStyle>
            <a:lvl1pPr lvl="0" algn="ctr" rtl="0">
              <a:spcBef>
                <a:spcPts val="1300"/>
              </a:spcBef>
              <a:spcAft>
                <a:spcPts val="0"/>
              </a:spcAft>
              <a:buNone/>
              <a:defRPr sz="2700"/>
            </a:lvl1pPr>
            <a:lvl2pPr lvl="1" rtl="0">
              <a:spcBef>
                <a:spcPts val="13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3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3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3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3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3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3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3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6"/>
          <p:cNvSpPr txBox="1">
            <a:spLocks noGrp="1"/>
          </p:cNvSpPr>
          <p:nvPr>
            <p:ph type="subTitle" idx="3"/>
          </p:nvPr>
        </p:nvSpPr>
        <p:spPr>
          <a:xfrm>
            <a:off x="11153604" y="6095558"/>
            <a:ext cx="3029400" cy="1433400"/>
          </a:xfrm>
          <a:prstGeom prst="rect">
            <a:avLst/>
          </a:prstGeom>
        </p:spPr>
        <p:txBody>
          <a:bodyPr spcFirstLastPara="1" wrap="square" lIns="122400" tIns="61175" rIns="122400" bIns="61175" anchor="t" anchorCtr="0">
            <a:noAutofit/>
          </a:bodyPr>
          <a:lstStyle>
            <a:lvl1pPr lvl="0" algn="ctr" rtl="0">
              <a:spcBef>
                <a:spcPts val="1300"/>
              </a:spcBef>
              <a:spcAft>
                <a:spcPts val="0"/>
              </a:spcAft>
              <a:buNone/>
              <a:defRPr sz="2700"/>
            </a:lvl1pPr>
            <a:lvl2pPr lvl="1" rtl="0">
              <a:spcBef>
                <a:spcPts val="13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3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3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3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3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3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3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3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419" y="9323247"/>
            <a:ext cx="1748789" cy="32732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6"/>
          <p:cNvSpPr txBox="1">
            <a:spLocks noGrp="1"/>
          </p:cNvSpPr>
          <p:nvPr>
            <p:ph type="subTitle" idx="4"/>
          </p:nvPr>
        </p:nvSpPr>
        <p:spPr>
          <a:xfrm>
            <a:off x="712884" y="1992870"/>
            <a:ext cx="12467700" cy="1746000"/>
          </a:xfrm>
          <a:prstGeom prst="rect">
            <a:avLst/>
          </a:prstGeom>
        </p:spPr>
        <p:txBody>
          <a:bodyPr spcFirstLastPara="1" wrap="square" lIns="122400" tIns="61175" rIns="122400" bIns="61175" anchor="t" anchorCtr="0">
            <a:noAutofit/>
          </a:bodyPr>
          <a:lstStyle>
            <a:lvl1pPr lvl="0">
              <a:spcBef>
                <a:spcPts val="130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130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130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130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130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130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130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130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13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6"/>
          <p:cNvSpPr txBox="1">
            <a:spLocks noGrp="1"/>
          </p:cNvSpPr>
          <p:nvPr>
            <p:ph type="title"/>
          </p:nvPr>
        </p:nvSpPr>
        <p:spPr>
          <a:xfrm>
            <a:off x="712892" y="460041"/>
            <a:ext cx="14061000" cy="903000"/>
          </a:xfrm>
          <a:prstGeom prst="rect">
            <a:avLst/>
          </a:prstGeom>
        </p:spPr>
        <p:txBody>
          <a:bodyPr spcFirstLastPara="1" wrap="square" lIns="122400" tIns="61175" rIns="122400" bIns="611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/>
        </p:nvSpPr>
        <p:spPr>
          <a:xfrm>
            <a:off x="1813561" y="9469544"/>
            <a:ext cx="130041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Sumo Logic </a:t>
            </a:r>
            <a:r>
              <a:rPr lang="en-US" sz="1400">
                <a:solidFill>
                  <a:srgbClr val="A5A5A5"/>
                </a:solidFill>
              </a:rPr>
              <a:t>c</a:t>
            </a:r>
            <a:r>
              <a:rPr lang="en-US"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onfidential</a:t>
            </a:r>
            <a:endParaRPr sz="14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7"/>
          <p:cNvSpPr/>
          <p:nvPr/>
        </p:nvSpPr>
        <p:spPr>
          <a:xfrm>
            <a:off x="0" y="9921523"/>
            <a:ext cx="15544800" cy="1431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122400" tIns="61175" rIns="122400" bIns="611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419" y="9323247"/>
            <a:ext cx="1748789" cy="327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Slide - Empowering the people">
  <p:cSld name="Thank You Slide_1_1">
    <p:bg>
      <p:bgPr>
        <a:solidFill>
          <a:schemeClr val="accent2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/>
        </p:nvSpPr>
        <p:spPr>
          <a:xfrm>
            <a:off x="1813561" y="9452325"/>
            <a:ext cx="130041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Sumo Logic Confidential</a:t>
            </a:r>
            <a:endParaRPr sz="14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419" y="9316633"/>
            <a:ext cx="1748789" cy="32733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8"/>
          <p:cNvSpPr txBox="1"/>
          <p:nvPr/>
        </p:nvSpPr>
        <p:spPr>
          <a:xfrm>
            <a:off x="609126" y="2855820"/>
            <a:ext cx="6123900" cy="13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</a:t>
            </a:r>
            <a:r>
              <a:rPr lang="en-US" sz="7200">
                <a:solidFill>
                  <a:schemeClr val="lt1"/>
                </a:solidFill>
              </a:rPr>
              <a:t>y</a:t>
            </a:r>
            <a:r>
              <a:rPr lang="en-US" sz="7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</a:t>
            </a:r>
            <a:endParaRPr sz="1900"/>
          </a:p>
        </p:txBody>
      </p:sp>
      <p:sp>
        <p:nvSpPr>
          <p:cNvPr id="182" name="Google Shape;182;p28"/>
          <p:cNvSpPr txBox="1">
            <a:spLocks noGrp="1"/>
          </p:cNvSpPr>
          <p:nvPr>
            <p:ph type="title"/>
          </p:nvPr>
        </p:nvSpPr>
        <p:spPr>
          <a:xfrm>
            <a:off x="631507" y="4539480"/>
            <a:ext cx="6561000" cy="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 i="0" u="none" strike="noStrike" cap="none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28"/>
          <p:cNvSpPr txBox="1">
            <a:spLocks noGrp="1"/>
          </p:cNvSpPr>
          <p:nvPr>
            <p:ph type="title" idx="2"/>
          </p:nvPr>
        </p:nvSpPr>
        <p:spPr>
          <a:xfrm>
            <a:off x="631507" y="5210040"/>
            <a:ext cx="6561000" cy="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i="0" u="none" strike="noStrike" cap="none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4" name="Google Shape;184;p28"/>
          <p:cNvSpPr txBox="1">
            <a:spLocks noGrp="1"/>
          </p:cNvSpPr>
          <p:nvPr>
            <p:ph type="title" idx="3"/>
          </p:nvPr>
        </p:nvSpPr>
        <p:spPr>
          <a:xfrm>
            <a:off x="631507" y="5880600"/>
            <a:ext cx="6561000" cy="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i="0" u="none" strike="noStrike" cap="none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85" name="Google Shape;1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2400" y="0"/>
            <a:ext cx="7772400" cy="874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Slide - See business differently">
  <p:cSld name="Thank You Slide_1_1_1">
    <p:bg>
      <p:bgPr>
        <a:solidFill>
          <a:schemeClr val="accent2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/>
        </p:nvSpPr>
        <p:spPr>
          <a:xfrm>
            <a:off x="1813561" y="9452325"/>
            <a:ext cx="130041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Sumo Logic Confidential</a:t>
            </a:r>
            <a:endParaRPr sz="14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419" y="9316633"/>
            <a:ext cx="1748789" cy="32733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9"/>
          <p:cNvSpPr txBox="1"/>
          <p:nvPr/>
        </p:nvSpPr>
        <p:spPr>
          <a:xfrm>
            <a:off x="609126" y="2855820"/>
            <a:ext cx="6123900" cy="13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</a:t>
            </a:r>
            <a:r>
              <a:rPr lang="en-US" sz="7200">
                <a:solidFill>
                  <a:schemeClr val="lt1"/>
                </a:solidFill>
              </a:rPr>
              <a:t>y</a:t>
            </a:r>
            <a:r>
              <a:rPr lang="en-US" sz="7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</a:t>
            </a:r>
            <a:endParaRPr sz="1900"/>
          </a:p>
        </p:txBody>
      </p:sp>
      <p:sp>
        <p:nvSpPr>
          <p:cNvPr id="190" name="Google Shape;190;p29"/>
          <p:cNvSpPr txBox="1">
            <a:spLocks noGrp="1"/>
          </p:cNvSpPr>
          <p:nvPr>
            <p:ph type="title"/>
          </p:nvPr>
        </p:nvSpPr>
        <p:spPr>
          <a:xfrm>
            <a:off x="631507" y="4539480"/>
            <a:ext cx="6561000" cy="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 i="0" u="none" strike="noStrike" cap="none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title" idx="2"/>
          </p:nvPr>
        </p:nvSpPr>
        <p:spPr>
          <a:xfrm>
            <a:off x="631507" y="5210040"/>
            <a:ext cx="6561000" cy="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i="0" u="none" strike="noStrike" cap="none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title" idx="3"/>
          </p:nvPr>
        </p:nvSpPr>
        <p:spPr>
          <a:xfrm>
            <a:off x="631507" y="5880600"/>
            <a:ext cx="6561000" cy="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i="0" u="none" strike="noStrike" cap="none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93" name="Google Shape;19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2400" y="0"/>
            <a:ext cx="7772390" cy="874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Slide - Modernize Government">
  <p:cSld name="Thank You Slide_1_1_1_1">
    <p:bg>
      <p:bgPr>
        <a:solidFill>
          <a:schemeClr val="accent2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/>
        </p:nvSpPr>
        <p:spPr>
          <a:xfrm>
            <a:off x="1813561" y="9452325"/>
            <a:ext cx="130041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Sumo Logic Confidential</a:t>
            </a:r>
            <a:endParaRPr sz="14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419" y="9316633"/>
            <a:ext cx="1748789" cy="32733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0"/>
          <p:cNvSpPr txBox="1"/>
          <p:nvPr/>
        </p:nvSpPr>
        <p:spPr>
          <a:xfrm>
            <a:off x="609126" y="2855820"/>
            <a:ext cx="6123900" cy="13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</a:t>
            </a:r>
            <a:r>
              <a:rPr lang="en-US" sz="7200">
                <a:solidFill>
                  <a:schemeClr val="lt1"/>
                </a:solidFill>
              </a:rPr>
              <a:t>y</a:t>
            </a:r>
            <a:r>
              <a:rPr lang="en-US" sz="7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</a:t>
            </a:r>
            <a:endParaRPr sz="1900"/>
          </a:p>
        </p:txBody>
      </p:sp>
      <p:sp>
        <p:nvSpPr>
          <p:cNvPr id="198" name="Google Shape;198;p30"/>
          <p:cNvSpPr txBox="1">
            <a:spLocks noGrp="1"/>
          </p:cNvSpPr>
          <p:nvPr>
            <p:ph type="title"/>
          </p:nvPr>
        </p:nvSpPr>
        <p:spPr>
          <a:xfrm>
            <a:off x="631507" y="4539480"/>
            <a:ext cx="6561000" cy="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 i="0" u="none" strike="noStrike" cap="none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9" name="Google Shape;199;p30"/>
          <p:cNvSpPr txBox="1">
            <a:spLocks noGrp="1"/>
          </p:cNvSpPr>
          <p:nvPr>
            <p:ph type="title" idx="2"/>
          </p:nvPr>
        </p:nvSpPr>
        <p:spPr>
          <a:xfrm>
            <a:off x="631507" y="5210040"/>
            <a:ext cx="6561000" cy="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i="0" u="none" strike="noStrike" cap="none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30"/>
          <p:cNvSpPr txBox="1">
            <a:spLocks noGrp="1"/>
          </p:cNvSpPr>
          <p:nvPr>
            <p:ph type="title" idx="3"/>
          </p:nvPr>
        </p:nvSpPr>
        <p:spPr>
          <a:xfrm>
            <a:off x="631507" y="5880600"/>
            <a:ext cx="6561000" cy="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 i="0" u="none" strike="noStrike" cap="none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201" name="Google Shape;20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2400" y="0"/>
            <a:ext cx="7772390" cy="874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ld Statement Slide - Option 2">
  <p:cSld name="Bold Statement Slide - Option 2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/>
        </p:nvSpPr>
        <p:spPr>
          <a:xfrm>
            <a:off x="1813561" y="9469544"/>
            <a:ext cx="130041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Sumo Logic </a:t>
            </a:r>
            <a:r>
              <a:rPr lang="en-US" sz="1400">
                <a:solidFill>
                  <a:srgbClr val="A5A5A5"/>
                </a:solidFill>
              </a:rPr>
              <a:t>c</a:t>
            </a:r>
            <a:r>
              <a:rPr lang="en-US"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onfidential</a:t>
            </a:r>
            <a:endParaRPr sz="14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"/>
          <p:cNvSpPr/>
          <p:nvPr/>
        </p:nvSpPr>
        <p:spPr>
          <a:xfrm>
            <a:off x="0" y="9921523"/>
            <a:ext cx="15544800" cy="1431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122400" tIns="61175" rIns="122400" bIns="611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1"/>
          </p:nvPr>
        </p:nvSpPr>
        <p:spPr>
          <a:xfrm>
            <a:off x="483321" y="1491637"/>
            <a:ext cx="14406600" cy="7332900"/>
          </a:xfrm>
          <a:prstGeom prst="rect">
            <a:avLst/>
          </a:prstGeom>
        </p:spPr>
        <p:txBody>
          <a:bodyPr spcFirstLastPara="1" wrap="square" lIns="122400" tIns="61175" rIns="122400" bIns="61175" anchor="t" anchorCtr="0">
            <a:noAutofit/>
          </a:bodyPr>
          <a:lstStyle>
            <a:lvl1pPr lvl="0" rtl="0">
              <a:spcBef>
                <a:spcPts val="1300"/>
              </a:spcBef>
              <a:spcAft>
                <a:spcPts val="0"/>
              </a:spcAft>
              <a:buNone/>
              <a:defRPr sz="5100"/>
            </a:lvl1pPr>
            <a:lvl2pPr lvl="1" rtl="0">
              <a:spcBef>
                <a:spcPts val="130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130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130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130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130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130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130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130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pic>
        <p:nvPicPr>
          <p:cNvPr id="27" name="Google Shape;2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419" y="9323247"/>
            <a:ext cx="1748789" cy="327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1_Title Only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>
            <a:spLocks noGrp="1"/>
          </p:cNvSpPr>
          <p:nvPr>
            <p:ph type="title"/>
          </p:nvPr>
        </p:nvSpPr>
        <p:spPr>
          <a:xfrm>
            <a:off x="536030" y="402804"/>
            <a:ext cx="14281800" cy="9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9pPr>
          </a:lstStyle>
          <a:p>
            <a:endParaRPr/>
          </a:p>
        </p:txBody>
      </p:sp>
      <p:sp>
        <p:nvSpPr>
          <p:cNvPr id="204" name="Google Shape;204;p31"/>
          <p:cNvSpPr txBox="1"/>
          <p:nvPr/>
        </p:nvSpPr>
        <p:spPr>
          <a:xfrm>
            <a:off x="1813561" y="9469544"/>
            <a:ext cx="130041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Sumo Logic confidential</a:t>
            </a:r>
            <a:endParaRPr sz="14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1"/>
          <p:cNvSpPr/>
          <p:nvPr/>
        </p:nvSpPr>
        <p:spPr>
          <a:xfrm>
            <a:off x="0" y="9921523"/>
            <a:ext cx="15544800" cy="1431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0000" dir="5400000" rotWithShape="0">
              <a:srgbClr val="000000">
                <a:alpha val="37250"/>
              </a:srgbClr>
            </a:outerShdw>
          </a:effectLst>
        </p:spPr>
        <p:txBody>
          <a:bodyPr spcFirstLastPara="1" wrap="square" lIns="122400" tIns="61175" rIns="122400" bIns="611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7419" y="9323247"/>
            <a:ext cx="1748789" cy="327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Quote 1">
    <p:bg>
      <p:bgPr>
        <a:solidFill>
          <a:schemeClr val="accent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5544800" cy="874395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>
            <a:off x="7502" y="-4859"/>
            <a:ext cx="15537300" cy="10063200"/>
          </a:xfrm>
          <a:prstGeom prst="rect">
            <a:avLst/>
          </a:prstGeom>
          <a:solidFill>
            <a:schemeClr val="dk1">
              <a:alpha val="24705"/>
            </a:schemeClr>
          </a:solidFill>
          <a:ln>
            <a:noFill/>
          </a:ln>
        </p:spPr>
        <p:txBody>
          <a:bodyPr spcFirstLastPara="1" wrap="square" lIns="122400" tIns="61175" rIns="122400" bIns="611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2583118" y="1826917"/>
            <a:ext cx="10686000" cy="6167400"/>
          </a:xfrm>
          <a:prstGeom prst="rect">
            <a:avLst/>
          </a:prstGeom>
        </p:spPr>
        <p:txBody>
          <a:bodyPr spcFirstLastPara="1" wrap="square" lIns="122400" tIns="61175" rIns="122400" bIns="61175" anchor="ctr" anchorCtr="0">
            <a:noAutofit/>
          </a:bodyPr>
          <a:lstStyle>
            <a:lvl1pPr lvl="0" algn="ctr" rtl="0">
              <a:spcBef>
                <a:spcPts val="1300"/>
              </a:spcBef>
              <a:spcAft>
                <a:spcPts val="0"/>
              </a:spcAft>
              <a:buNone/>
              <a:defRPr sz="8000" b="1">
                <a:solidFill>
                  <a:schemeClr val="lt1"/>
                </a:solidFill>
              </a:defRPr>
            </a:lvl1pPr>
            <a:lvl2pPr lvl="1" rtl="0">
              <a:spcBef>
                <a:spcPts val="130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130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130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130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130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130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130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130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">
  <p:cSld name="Quote 2">
    <p:bg>
      <p:bgPr>
        <a:solidFill>
          <a:schemeClr val="accen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5544800" cy="8743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6"/>
          <p:cNvSpPr/>
          <p:nvPr/>
        </p:nvSpPr>
        <p:spPr>
          <a:xfrm>
            <a:off x="7502" y="-4859"/>
            <a:ext cx="15537300" cy="10063200"/>
          </a:xfrm>
          <a:prstGeom prst="rect">
            <a:avLst/>
          </a:prstGeom>
          <a:solidFill>
            <a:schemeClr val="dk1">
              <a:alpha val="24705"/>
            </a:schemeClr>
          </a:solidFill>
          <a:ln>
            <a:noFill/>
          </a:ln>
        </p:spPr>
        <p:txBody>
          <a:bodyPr spcFirstLastPara="1" wrap="square" lIns="122400" tIns="61175" rIns="122400" bIns="611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6"/>
          <p:cNvSpPr txBox="1">
            <a:spLocks noGrp="1"/>
          </p:cNvSpPr>
          <p:nvPr>
            <p:ph type="subTitle" idx="1"/>
          </p:nvPr>
        </p:nvSpPr>
        <p:spPr>
          <a:xfrm>
            <a:off x="2583118" y="1826917"/>
            <a:ext cx="10686000" cy="6167400"/>
          </a:xfrm>
          <a:prstGeom prst="rect">
            <a:avLst/>
          </a:prstGeom>
        </p:spPr>
        <p:txBody>
          <a:bodyPr spcFirstLastPara="1" wrap="square" lIns="122400" tIns="61175" rIns="122400" bIns="61175" anchor="ctr" anchorCtr="0">
            <a:noAutofit/>
          </a:bodyPr>
          <a:lstStyle>
            <a:lvl1pPr lvl="0" algn="ctr" rtl="0">
              <a:spcBef>
                <a:spcPts val="1300"/>
              </a:spcBef>
              <a:spcAft>
                <a:spcPts val="0"/>
              </a:spcAft>
              <a:buNone/>
              <a:defRPr sz="8000" b="1">
                <a:solidFill>
                  <a:schemeClr val="lt1"/>
                </a:solidFill>
              </a:defRPr>
            </a:lvl1pPr>
            <a:lvl2pPr lvl="1" rtl="0">
              <a:spcBef>
                <a:spcPts val="130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130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130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130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130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130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130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130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Light Blue">
  <p:cSld name="Quote Light Blue">
    <p:bg>
      <p:bgPr>
        <a:solidFill>
          <a:schemeClr val="accen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subTitle" idx="1"/>
          </p:nvPr>
        </p:nvSpPr>
        <p:spPr>
          <a:xfrm>
            <a:off x="2583118" y="6700692"/>
            <a:ext cx="10918200" cy="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ubTitle" idx="2"/>
          </p:nvPr>
        </p:nvSpPr>
        <p:spPr>
          <a:xfrm>
            <a:off x="2583118" y="1826917"/>
            <a:ext cx="10686000" cy="4884900"/>
          </a:xfrm>
          <a:prstGeom prst="rect">
            <a:avLst/>
          </a:prstGeom>
        </p:spPr>
        <p:txBody>
          <a:bodyPr spcFirstLastPara="1" wrap="square" lIns="122400" tIns="61175" rIns="122400" bIns="61175" anchor="t" anchorCtr="0">
            <a:noAutofit/>
          </a:bodyPr>
          <a:lstStyle>
            <a:lvl1pPr lvl="0" rtl="0">
              <a:spcBef>
                <a:spcPts val="130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130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130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130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130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130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130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130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130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Teal">
  <p:cSld name="Quote Teal">
    <p:bg>
      <p:bgPr>
        <a:solidFill>
          <a:schemeClr val="accent2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subTitle" idx="1"/>
          </p:nvPr>
        </p:nvSpPr>
        <p:spPr>
          <a:xfrm>
            <a:off x="2583118" y="1826917"/>
            <a:ext cx="10686000" cy="4884900"/>
          </a:xfrm>
          <a:prstGeom prst="rect">
            <a:avLst/>
          </a:prstGeom>
        </p:spPr>
        <p:txBody>
          <a:bodyPr spcFirstLastPara="1" wrap="square" lIns="122400" tIns="61175" rIns="122400" bIns="61175" anchor="t" anchorCtr="0">
            <a:noAutofit/>
          </a:bodyPr>
          <a:lstStyle>
            <a:lvl1pPr lvl="0" rtl="0">
              <a:spcBef>
                <a:spcPts val="130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130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130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130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130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130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130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130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130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ubTitle" idx="2"/>
          </p:nvPr>
        </p:nvSpPr>
        <p:spPr>
          <a:xfrm>
            <a:off x="2583118" y="6700692"/>
            <a:ext cx="10918200" cy="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Teal 1">
  <p:cSld name="Quote Teal_1">
    <p:bg>
      <p:bgPr>
        <a:solidFill>
          <a:schemeClr val="accent3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583118" y="1826917"/>
            <a:ext cx="10686000" cy="4884900"/>
          </a:xfrm>
          <a:prstGeom prst="rect">
            <a:avLst/>
          </a:prstGeom>
        </p:spPr>
        <p:txBody>
          <a:bodyPr spcFirstLastPara="1" wrap="square" lIns="122400" tIns="61175" rIns="122400" bIns="61175" anchor="t" anchorCtr="0">
            <a:noAutofit/>
          </a:bodyPr>
          <a:lstStyle>
            <a:lvl1pPr lvl="0" rtl="0">
              <a:spcBef>
                <a:spcPts val="130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130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130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130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130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130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130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130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130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2"/>
          </p:nvPr>
        </p:nvSpPr>
        <p:spPr>
          <a:xfrm>
            <a:off x="2777428" y="6924212"/>
            <a:ext cx="10918200" cy="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ustomer Quotes Slide">
  <p:cSld name="Two Customer Quotes Slide">
    <p:bg>
      <p:bgPr>
        <a:solidFill>
          <a:schemeClr val="accent2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/>
        </p:nvSpPr>
        <p:spPr>
          <a:xfrm>
            <a:off x="0" y="0"/>
            <a:ext cx="6088500" cy="10058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122400" tIns="61175" rIns="122400" bIns="611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0"/>
          <p:cNvSpPr txBox="1"/>
          <p:nvPr/>
        </p:nvSpPr>
        <p:spPr>
          <a:xfrm>
            <a:off x="339748" y="573644"/>
            <a:ext cx="5489700" cy="52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What our customers are saying. Our goal </a:t>
            </a:r>
            <a:endParaRPr sz="1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is to provide a product that </a:t>
            </a:r>
            <a:endParaRPr sz="1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keeps our </a:t>
            </a:r>
            <a:endParaRPr sz="19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customers </a:t>
            </a:r>
            <a:br>
              <a:rPr lang="en-US"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happy.</a:t>
            </a:r>
            <a:endParaRPr sz="1900"/>
          </a:p>
        </p:txBody>
      </p:sp>
      <p:sp>
        <p:nvSpPr>
          <p:cNvPr id="48" name="Google Shape;48;p10"/>
          <p:cNvSpPr txBox="1"/>
          <p:nvPr/>
        </p:nvSpPr>
        <p:spPr>
          <a:xfrm>
            <a:off x="1813561" y="9469544"/>
            <a:ext cx="130041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Sumo Logic </a:t>
            </a:r>
            <a:r>
              <a:rPr lang="en-US" sz="1400">
                <a:solidFill>
                  <a:schemeClr val="lt1"/>
                </a:solidFill>
              </a:rPr>
              <a:t>c</a:t>
            </a: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onfidential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419" y="9316633"/>
            <a:ext cx="1748789" cy="32733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ubTitle" idx="1"/>
          </p:nvPr>
        </p:nvSpPr>
        <p:spPr>
          <a:xfrm>
            <a:off x="6591814" y="1746323"/>
            <a:ext cx="8456400" cy="1711500"/>
          </a:xfrm>
          <a:prstGeom prst="rect">
            <a:avLst/>
          </a:prstGeom>
        </p:spPr>
        <p:txBody>
          <a:bodyPr spcFirstLastPara="1" wrap="square" lIns="122400" tIns="61175" rIns="122400" bIns="61175" anchor="t" anchorCtr="0">
            <a:noAutofit/>
          </a:bodyPr>
          <a:lstStyle>
            <a:lvl1pPr lvl="0" rtl="0">
              <a:spcBef>
                <a:spcPts val="130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130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130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130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130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130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130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130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130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ubTitle" idx="2"/>
          </p:nvPr>
        </p:nvSpPr>
        <p:spPr>
          <a:xfrm>
            <a:off x="6591814" y="6503383"/>
            <a:ext cx="8456400" cy="1711500"/>
          </a:xfrm>
          <a:prstGeom prst="rect">
            <a:avLst/>
          </a:prstGeom>
        </p:spPr>
        <p:txBody>
          <a:bodyPr spcFirstLastPara="1" wrap="square" lIns="122400" tIns="61175" rIns="122400" bIns="61175" anchor="t" anchorCtr="0">
            <a:noAutofit/>
          </a:bodyPr>
          <a:lstStyle>
            <a:lvl1pPr lvl="0" rtl="0">
              <a:spcBef>
                <a:spcPts val="130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130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130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130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130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130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130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130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130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37356" y="402804"/>
            <a:ext cx="14061300" cy="9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37356" y="2240395"/>
            <a:ext cx="13990200" cy="40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400" tIns="61175" rIns="122400" bIns="61175" anchor="t" anchorCtr="0">
            <a:noAutofit/>
          </a:bodyPr>
          <a:lstStyle>
            <a:lvl1pPr marL="457200" marR="0" lvl="0" indent="-46355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•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63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»"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572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5.svg"/><Relationship Id="rId26" Type="http://schemas.openxmlformats.org/officeDocument/2006/relationships/image" Target="../media/image25.png"/><Relationship Id="rId3" Type="http://schemas.openxmlformats.org/officeDocument/2006/relationships/image" Target="../media/image4.pn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0.png"/><Relationship Id="rId17" Type="http://schemas.openxmlformats.org/officeDocument/2006/relationships/image" Target="../media/image29.sv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7.png"/><Relationship Id="rId11" Type="http://schemas.openxmlformats.org/officeDocument/2006/relationships/image" Target="../media/image23.svg"/><Relationship Id="rId24" Type="http://schemas.openxmlformats.org/officeDocument/2006/relationships/image" Target="../media/image23.png"/><Relationship Id="rId5" Type="http://schemas.openxmlformats.org/officeDocument/2006/relationships/image" Target="../media/image17.svg"/><Relationship Id="rId23" Type="http://schemas.openxmlformats.org/officeDocument/2006/relationships/image" Target="../media/image35.svg"/><Relationship Id="rId15" Type="http://schemas.openxmlformats.org/officeDocument/2006/relationships/image" Target="../media/image27.svg"/><Relationship Id="rId28" Type="http://schemas.openxmlformats.org/officeDocument/2006/relationships/image" Target="../media/image37.svg"/><Relationship Id="rId10" Type="http://schemas.openxmlformats.org/officeDocument/2006/relationships/image" Target="../media/image19.png"/><Relationship Id="rId19" Type="http://schemas.openxmlformats.org/officeDocument/2006/relationships/image" Target="../media/image31.svg"/><Relationship Id="rId31" Type="http://schemas.openxmlformats.org/officeDocument/2006/relationships/image" Target="../media/image28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1.png"/><Relationship Id="rId22" Type="http://schemas.openxmlformats.org/officeDocument/2006/relationships/image" Target="../media/image22.png"/><Relationship Id="rId27" Type="http://schemas.openxmlformats.org/officeDocument/2006/relationships/image" Target="../media/image26.png"/><Relationship Id="rId30" Type="http://schemas.openxmlformats.org/officeDocument/2006/relationships/image" Target="../media/image3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2"/>
          <p:cNvSpPr txBox="1"/>
          <p:nvPr/>
        </p:nvSpPr>
        <p:spPr>
          <a:xfrm>
            <a:off x="9808633" y="7248396"/>
            <a:ext cx="1202681" cy="310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rgbClr val="131E29"/>
                </a:solidFill>
                <a:latin typeface="+mn-lt"/>
                <a:cs typeface="Calibri" panose="020F0502020204030204" pitchFamily="34" charset="0"/>
                <a:sym typeface="Arial"/>
              </a:rPr>
              <a:t>Amazon S3</a:t>
            </a:r>
            <a:endParaRPr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46" name="Google Shape;346;p32"/>
          <p:cNvSpPr/>
          <p:nvPr/>
        </p:nvSpPr>
        <p:spPr>
          <a:xfrm>
            <a:off x="12748228" y="3746212"/>
            <a:ext cx="2101513" cy="2776884"/>
          </a:xfrm>
          <a:custGeom>
            <a:avLst/>
            <a:gdLst/>
            <a:ahLst/>
            <a:cxnLst/>
            <a:rect l="l" t="t" r="r" b="b"/>
            <a:pathLst>
              <a:path w="1393576" h="1841435" extrusionOk="0">
                <a:moveTo>
                  <a:pt x="0" y="0"/>
                </a:moveTo>
                <a:lnTo>
                  <a:pt x="1393576" y="0"/>
                </a:lnTo>
                <a:lnTo>
                  <a:pt x="1393576" y="1841436"/>
                </a:lnTo>
                <a:lnTo>
                  <a:pt x="0" y="1841436"/>
                </a:lnTo>
                <a:close/>
              </a:path>
            </a:pathLst>
          </a:custGeom>
          <a:noFill/>
          <a:ln w="12700" cap="flat" cmpd="sng">
            <a:solidFill>
              <a:srgbClr val="78787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grpSp>
        <p:nvGrpSpPr>
          <p:cNvPr id="347" name="Google Shape;347;p32"/>
          <p:cNvGrpSpPr/>
          <p:nvPr/>
        </p:nvGrpSpPr>
        <p:grpSpPr>
          <a:xfrm>
            <a:off x="12964396" y="4488693"/>
            <a:ext cx="614412" cy="681788"/>
            <a:chOff x="8882089" y="2882207"/>
            <a:chExt cx="407435" cy="452114"/>
          </a:xfrm>
        </p:grpSpPr>
        <p:sp>
          <p:nvSpPr>
            <p:cNvPr id="348" name="Google Shape;348;p32"/>
            <p:cNvSpPr/>
            <p:nvPr/>
          </p:nvSpPr>
          <p:spPr>
            <a:xfrm>
              <a:off x="8882089" y="2882207"/>
              <a:ext cx="335096" cy="452114"/>
            </a:xfrm>
            <a:custGeom>
              <a:avLst/>
              <a:gdLst/>
              <a:ahLst/>
              <a:cxnLst/>
              <a:rect l="l" t="t" r="r" b="b"/>
              <a:pathLst>
                <a:path w="335096" h="452114" extrusionOk="0">
                  <a:moveTo>
                    <a:pt x="335097" y="387223"/>
                  </a:moveTo>
                  <a:lnTo>
                    <a:pt x="335097" y="452115"/>
                  </a:lnTo>
                  <a:lnTo>
                    <a:pt x="0" y="452115"/>
                  </a:lnTo>
                  <a:lnTo>
                    <a:pt x="0" y="0"/>
                  </a:lnTo>
                  <a:lnTo>
                    <a:pt x="213823" y="0"/>
                  </a:lnTo>
                  <a:lnTo>
                    <a:pt x="213823" y="129783"/>
                  </a:lnTo>
                  <a:lnTo>
                    <a:pt x="335097" y="129783"/>
                  </a:lnTo>
                  <a:lnTo>
                    <a:pt x="335097" y="181910"/>
                  </a:lnTo>
                </a:path>
              </a:pathLst>
            </a:custGeom>
            <a:noFill/>
            <a:ln w="10625" cap="flat" cmpd="sng">
              <a:solidFill>
                <a:srgbClr val="1155CC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32"/>
            <p:cNvSpPr/>
            <p:nvPr/>
          </p:nvSpPr>
          <p:spPr>
            <a:xfrm>
              <a:off x="9095913" y="2882207"/>
              <a:ext cx="121273" cy="129783"/>
            </a:xfrm>
            <a:custGeom>
              <a:avLst/>
              <a:gdLst/>
              <a:ahLst/>
              <a:cxnLst/>
              <a:rect l="l" t="t" r="r" b="b"/>
              <a:pathLst>
                <a:path w="121273" h="129783" extrusionOk="0">
                  <a:moveTo>
                    <a:pt x="0" y="0"/>
                  </a:moveTo>
                  <a:lnTo>
                    <a:pt x="121273" y="129783"/>
                  </a:lnTo>
                </a:path>
              </a:pathLst>
            </a:custGeom>
            <a:noFill/>
            <a:ln w="10625" cap="flat" cmpd="sng">
              <a:solidFill>
                <a:srgbClr val="1155CC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32"/>
            <p:cNvSpPr/>
            <p:nvPr/>
          </p:nvSpPr>
          <p:spPr>
            <a:xfrm>
              <a:off x="8931024" y="3083265"/>
              <a:ext cx="174463" cy="10637"/>
            </a:xfrm>
            <a:custGeom>
              <a:avLst/>
              <a:gdLst/>
              <a:ahLst/>
              <a:cxnLst/>
              <a:rect l="l" t="t" r="r" b="b"/>
              <a:pathLst>
                <a:path w="174463" h="10637" extrusionOk="0">
                  <a:moveTo>
                    <a:pt x="0" y="0"/>
                  </a:moveTo>
                  <a:lnTo>
                    <a:pt x="174463" y="0"/>
                  </a:lnTo>
                </a:path>
              </a:pathLst>
            </a:custGeom>
            <a:noFill/>
            <a:ln w="11050" cap="flat" cmpd="sng">
              <a:solidFill>
                <a:srgbClr val="1155CC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32"/>
            <p:cNvSpPr/>
            <p:nvPr/>
          </p:nvSpPr>
          <p:spPr>
            <a:xfrm>
              <a:off x="8931024" y="3147093"/>
              <a:ext cx="174463" cy="10637"/>
            </a:xfrm>
            <a:custGeom>
              <a:avLst/>
              <a:gdLst/>
              <a:ahLst/>
              <a:cxnLst/>
              <a:rect l="l" t="t" r="r" b="b"/>
              <a:pathLst>
                <a:path w="174463" h="10637" extrusionOk="0">
                  <a:moveTo>
                    <a:pt x="0" y="0"/>
                  </a:moveTo>
                  <a:lnTo>
                    <a:pt x="174463" y="0"/>
                  </a:lnTo>
                </a:path>
              </a:pathLst>
            </a:custGeom>
            <a:noFill/>
            <a:ln w="11050" cap="flat" cmpd="sng">
              <a:solidFill>
                <a:srgbClr val="1155CC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32"/>
            <p:cNvSpPr/>
            <p:nvPr/>
          </p:nvSpPr>
          <p:spPr>
            <a:xfrm>
              <a:off x="8931024" y="3221559"/>
              <a:ext cx="174463" cy="10637"/>
            </a:xfrm>
            <a:custGeom>
              <a:avLst/>
              <a:gdLst/>
              <a:ahLst/>
              <a:cxnLst/>
              <a:rect l="l" t="t" r="r" b="b"/>
              <a:pathLst>
                <a:path w="174463" h="10637" extrusionOk="0">
                  <a:moveTo>
                    <a:pt x="0" y="0"/>
                  </a:moveTo>
                  <a:lnTo>
                    <a:pt x="174463" y="0"/>
                  </a:lnTo>
                </a:path>
              </a:pathLst>
            </a:custGeom>
            <a:noFill/>
            <a:ln w="11050" cap="flat" cmpd="sng">
              <a:solidFill>
                <a:srgbClr val="1155CC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32"/>
            <p:cNvSpPr/>
            <p:nvPr/>
          </p:nvSpPr>
          <p:spPr>
            <a:xfrm>
              <a:off x="9152294" y="3090711"/>
              <a:ext cx="73402" cy="141485"/>
            </a:xfrm>
            <a:custGeom>
              <a:avLst/>
              <a:gdLst/>
              <a:ahLst/>
              <a:cxnLst/>
              <a:rect l="l" t="t" r="r" b="b"/>
              <a:pathLst>
                <a:path w="73402" h="141485" extrusionOk="0">
                  <a:moveTo>
                    <a:pt x="0" y="0"/>
                  </a:moveTo>
                  <a:lnTo>
                    <a:pt x="73402" y="72338"/>
                  </a:lnTo>
                  <a:lnTo>
                    <a:pt x="0" y="141485"/>
                  </a:lnTo>
                </a:path>
              </a:pathLst>
            </a:custGeom>
            <a:noFill/>
            <a:ln w="10625" cap="flat" cmpd="sng">
              <a:solidFill>
                <a:srgbClr val="1155CC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32"/>
            <p:cNvSpPr/>
            <p:nvPr/>
          </p:nvSpPr>
          <p:spPr>
            <a:xfrm>
              <a:off x="9216122" y="3090711"/>
              <a:ext cx="73402" cy="141485"/>
            </a:xfrm>
            <a:custGeom>
              <a:avLst/>
              <a:gdLst/>
              <a:ahLst/>
              <a:cxnLst/>
              <a:rect l="l" t="t" r="r" b="b"/>
              <a:pathLst>
                <a:path w="73402" h="141485" extrusionOk="0">
                  <a:moveTo>
                    <a:pt x="0" y="0"/>
                  </a:moveTo>
                  <a:lnTo>
                    <a:pt x="73402" y="72338"/>
                  </a:lnTo>
                  <a:lnTo>
                    <a:pt x="0" y="141485"/>
                  </a:lnTo>
                </a:path>
              </a:pathLst>
            </a:custGeom>
            <a:noFill/>
            <a:ln w="10625" cap="flat" cmpd="sng">
              <a:solidFill>
                <a:srgbClr val="21B9CC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5" name="Google Shape;355;p32"/>
          <p:cNvGrpSpPr/>
          <p:nvPr/>
        </p:nvGrpSpPr>
        <p:grpSpPr>
          <a:xfrm>
            <a:off x="13733213" y="5502819"/>
            <a:ext cx="872690" cy="628850"/>
            <a:chOff x="9417180" y="3773670"/>
            <a:chExt cx="578707" cy="417009"/>
          </a:xfrm>
        </p:grpSpPr>
        <p:grpSp>
          <p:nvGrpSpPr>
            <p:cNvPr id="356" name="Google Shape;356;p32"/>
            <p:cNvGrpSpPr/>
            <p:nvPr/>
          </p:nvGrpSpPr>
          <p:grpSpPr>
            <a:xfrm>
              <a:off x="9417180" y="3773670"/>
              <a:ext cx="392541" cy="288289"/>
              <a:chOff x="9417180" y="3773670"/>
              <a:chExt cx="392541" cy="288289"/>
            </a:xfrm>
          </p:grpSpPr>
          <p:sp>
            <p:nvSpPr>
              <p:cNvPr id="357" name="Google Shape;357;p32"/>
              <p:cNvSpPr/>
              <p:nvPr/>
            </p:nvSpPr>
            <p:spPr>
              <a:xfrm>
                <a:off x="9474625" y="4051322"/>
                <a:ext cx="279779" cy="10637"/>
              </a:xfrm>
              <a:custGeom>
                <a:avLst/>
                <a:gdLst/>
                <a:ahLst/>
                <a:cxnLst/>
                <a:rect l="l" t="t" r="r" b="b"/>
                <a:pathLst>
                  <a:path w="279779" h="10637" extrusionOk="0">
                    <a:moveTo>
                      <a:pt x="279779" y="0"/>
                    </a:moveTo>
                    <a:lnTo>
                      <a:pt x="0" y="0"/>
                    </a:lnTo>
                  </a:path>
                </a:pathLst>
              </a:custGeom>
              <a:noFill/>
              <a:ln w="10625" cap="flat" cmpd="sng">
                <a:solidFill>
                  <a:srgbClr val="21B9CC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+mj-lt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32"/>
              <p:cNvSpPr/>
              <p:nvPr/>
            </p:nvSpPr>
            <p:spPr>
              <a:xfrm>
                <a:off x="9417180" y="3773670"/>
                <a:ext cx="392541" cy="277651"/>
              </a:xfrm>
              <a:custGeom>
                <a:avLst/>
                <a:gdLst/>
                <a:ahLst/>
                <a:cxnLst/>
                <a:rect l="l" t="t" r="r" b="b"/>
                <a:pathLst>
                  <a:path w="392541" h="277651" extrusionOk="0">
                    <a:moveTo>
                      <a:pt x="30850" y="277652"/>
                    </a:moveTo>
                    <a:lnTo>
                      <a:pt x="0" y="277652"/>
                    </a:lnTo>
                    <a:lnTo>
                      <a:pt x="0" y="76594"/>
                    </a:lnTo>
                    <a:lnTo>
                      <a:pt x="0" y="0"/>
                    </a:lnTo>
                    <a:lnTo>
                      <a:pt x="392541" y="0"/>
                    </a:lnTo>
                    <a:lnTo>
                      <a:pt x="392541" y="277652"/>
                    </a:lnTo>
                    <a:lnTo>
                      <a:pt x="364883" y="277652"/>
                    </a:lnTo>
                  </a:path>
                </a:pathLst>
              </a:custGeom>
              <a:noFill/>
              <a:ln w="10625" cap="flat" cmpd="sng">
                <a:solidFill>
                  <a:srgbClr val="1155CC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+mj-lt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32"/>
              <p:cNvSpPr/>
              <p:nvPr/>
            </p:nvSpPr>
            <p:spPr>
              <a:xfrm>
                <a:off x="9417180" y="3849200"/>
                <a:ext cx="392541" cy="10637"/>
              </a:xfrm>
              <a:custGeom>
                <a:avLst/>
                <a:gdLst/>
                <a:ahLst/>
                <a:cxnLst/>
                <a:rect l="l" t="t" r="r" b="b"/>
                <a:pathLst>
                  <a:path w="392541" h="10637" extrusionOk="0">
                    <a:moveTo>
                      <a:pt x="392542" y="0"/>
                    </a:moveTo>
                    <a:lnTo>
                      <a:pt x="0" y="0"/>
                    </a:lnTo>
                  </a:path>
                </a:pathLst>
              </a:custGeom>
              <a:noFill/>
              <a:ln w="10625" cap="flat" cmpd="sng">
                <a:solidFill>
                  <a:srgbClr val="1155CC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+mj-lt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32"/>
              <p:cNvSpPr/>
              <p:nvPr/>
            </p:nvSpPr>
            <p:spPr>
              <a:xfrm>
                <a:off x="9568239" y="3773670"/>
                <a:ext cx="10637" cy="75529"/>
              </a:xfrm>
              <a:custGeom>
                <a:avLst/>
                <a:gdLst/>
                <a:ahLst/>
                <a:cxnLst/>
                <a:rect l="l" t="t" r="r" b="b"/>
                <a:pathLst>
                  <a:path w="10637" h="75529" extrusionOk="0">
                    <a:moveTo>
                      <a:pt x="0" y="0"/>
                    </a:moveTo>
                    <a:lnTo>
                      <a:pt x="0" y="75530"/>
                    </a:lnTo>
                  </a:path>
                </a:pathLst>
              </a:custGeom>
              <a:noFill/>
              <a:ln w="10625" cap="flat" cmpd="sng">
                <a:solidFill>
                  <a:srgbClr val="1155CC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+mj-lt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32"/>
              <p:cNvSpPr/>
              <p:nvPr/>
            </p:nvSpPr>
            <p:spPr>
              <a:xfrm>
                <a:off x="9448030" y="3804520"/>
                <a:ext cx="22339" cy="22339"/>
              </a:xfrm>
              <a:custGeom>
                <a:avLst/>
                <a:gdLst/>
                <a:ahLst/>
                <a:cxnLst/>
                <a:rect l="l" t="t" r="r" b="b"/>
                <a:pathLst>
                  <a:path w="22339" h="22339" extrusionOk="0">
                    <a:moveTo>
                      <a:pt x="0" y="0"/>
                    </a:moveTo>
                    <a:lnTo>
                      <a:pt x="22339" y="0"/>
                    </a:lnTo>
                    <a:lnTo>
                      <a:pt x="22339" y="22340"/>
                    </a:lnTo>
                    <a:lnTo>
                      <a:pt x="0" y="22340"/>
                    </a:lnTo>
                    <a:close/>
                  </a:path>
                </a:pathLst>
              </a:custGeom>
              <a:solidFill>
                <a:srgbClr val="1155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+mj-lt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32"/>
              <p:cNvSpPr/>
              <p:nvPr/>
            </p:nvSpPr>
            <p:spPr>
              <a:xfrm>
                <a:off x="9487391" y="3804520"/>
                <a:ext cx="22339" cy="22339"/>
              </a:xfrm>
              <a:custGeom>
                <a:avLst/>
                <a:gdLst/>
                <a:ahLst/>
                <a:cxnLst/>
                <a:rect l="l" t="t" r="r" b="b"/>
                <a:pathLst>
                  <a:path w="22339" h="22339" extrusionOk="0">
                    <a:moveTo>
                      <a:pt x="0" y="0"/>
                    </a:moveTo>
                    <a:lnTo>
                      <a:pt x="22339" y="0"/>
                    </a:lnTo>
                    <a:lnTo>
                      <a:pt x="22339" y="22340"/>
                    </a:lnTo>
                    <a:lnTo>
                      <a:pt x="0" y="22340"/>
                    </a:lnTo>
                    <a:close/>
                  </a:path>
                </a:pathLst>
              </a:custGeom>
              <a:solidFill>
                <a:srgbClr val="1155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+mj-lt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32"/>
              <p:cNvSpPr/>
              <p:nvPr/>
            </p:nvSpPr>
            <p:spPr>
              <a:xfrm>
                <a:off x="9522496" y="3804520"/>
                <a:ext cx="22339" cy="22339"/>
              </a:xfrm>
              <a:custGeom>
                <a:avLst/>
                <a:gdLst/>
                <a:ahLst/>
                <a:cxnLst/>
                <a:rect l="l" t="t" r="r" b="b"/>
                <a:pathLst>
                  <a:path w="22339" h="22339" extrusionOk="0">
                    <a:moveTo>
                      <a:pt x="0" y="0"/>
                    </a:moveTo>
                    <a:lnTo>
                      <a:pt x="22339" y="0"/>
                    </a:lnTo>
                    <a:lnTo>
                      <a:pt x="22339" y="22340"/>
                    </a:lnTo>
                    <a:lnTo>
                      <a:pt x="0" y="22340"/>
                    </a:lnTo>
                    <a:close/>
                  </a:path>
                </a:pathLst>
              </a:custGeom>
              <a:solidFill>
                <a:srgbClr val="1155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+mj-lt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4" name="Google Shape;364;p32"/>
            <p:cNvGrpSpPr/>
            <p:nvPr/>
          </p:nvGrpSpPr>
          <p:grpSpPr>
            <a:xfrm>
              <a:off x="9603345" y="3913028"/>
              <a:ext cx="392541" cy="277651"/>
              <a:chOff x="9603345" y="3913028"/>
              <a:chExt cx="392541" cy="277651"/>
            </a:xfrm>
          </p:grpSpPr>
          <p:sp>
            <p:nvSpPr>
              <p:cNvPr id="365" name="Google Shape;365;p32"/>
              <p:cNvSpPr/>
              <p:nvPr/>
            </p:nvSpPr>
            <p:spPr>
              <a:xfrm>
                <a:off x="9603345" y="3913028"/>
                <a:ext cx="392541" cy="277651"/>
              </a:xfrm>
              <a:custGeom>
                <a:avLst/>
                <a:gdLst/>
                <a:ahLst/>
                <a:cxnLst/>
                <a:rect l="l" t="t" r="r" b="b"/>
                <a:pathLst>
                  <a:path w="392541" h="277651" extrusionOk="0">
                    <a:moveTo>
                      <a:pt x="0" y="107444"/>
                    </a:moveTo>
                    <a:lnTo>
                      <a:pt x="0" y="75530"/>
                    </a:lnTo>
                    <a:lnTo>
                      <a:pt x="0" y="0"/>
                    </a:lnTo>
                    <a:lnTo>
                      <a:pt x="392541" y="0"/>
                    </a:lnTo>
                    <a:lnTo>
                      <a:pt x="392541" y="277652"/>
                    </a:lnTo>
                    <a:lnTo>
                      <a:pt x="0" y="277652"/>
                    </a:lnTo>
                    <a:lnTo>
                      <a:pt x="0" y="177655"/>
                    </a:lnTo>
                  </a:path>
                </a:pathLst>
              </a:custGeom>
              <a:noFill/>
              <a:ln w="12700" cap="flat" cmpd="sng">
                <a:solidFill>
                  <a:srgbClr val="1155CC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+mj-lt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32"/>
              <p:cNvSpPr/>
              <p:nvPr/>
            </p:nvSpPr>
            <p:spPr>
              <a:xfrm>
                <a:off x="9603345" y="3987494"/>
                <a:ext cx="392541" cy="10637"/>
              </a:xfrm>
              <a:custGeom>
                <a:avLst/>
                <a:gdLst/>
                <a:ahLst/>
                <a:cxnLst/>
                <a:rect l="l" t="t" r="r" b="b"/>
                <a:pathLst>
                  <a:path w="392541" h="10637" extrusionOk="0">
                    <a:moveTo>
                      <a:pt x="392542" y="0"/>
                    </a:moveTo>
                    <a:lnTo>
                      <a:pt x="0" y="0"/>
                    </a:lnTo>
                  </a:path>
                </a:pathLst>
              </a:custGeom>
              <a:noFill/>
              <a:ln w="10625" cap="flat" cmpd="sng">
                <a:solidFill>
                  <a:srgbClr val="1155CC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+mj-lt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32"/>
              <p:cNvSpPr/>
              <p:nvPr/>
            </p:nvSpPr>
            <p:spPr>
              <a:xfrm>
                <a:off x="9754404" y="3913028"/>
                <a:ext cx="10637" cy="74465"/>
              </a:xfrm>
              <a:custGeom>
                <a:avLst/>
                <a:gdLst/>
                <a:ahLst/>
                <a:cxnLst/>
                <a:rect l="l" t="t" r="r" b="b"/>
                <a:pathLst>
                  <a:path w="10637" h="74465" extrusionOk="0">
                    <a:moveTo>
                      <a:pt x="0" y="0"/>
                    </a:moveTo>
                    <a:lnTo>
                      <a:pt x="0" y="74466"/>
                    </a:lnTo>
                  </a:path>
                </a:pathLst>
              </a:custGeom>
              <a:noFill/>
              <a:ln w="10625" cap="flat" cmpd="sng">
                <a:solidFill>
                  <a:srgbClr val="1155CC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+mj-lt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32"/>
              <p:cNvSpPr/>
              <p:nvPr/>
            </p:nvSpPr>
            <p:spPr>
              <a:xfrm>
                <a:off x="9634195" y="3942814"/>
                <a:ext cx="22339" cy="22339"/>
              </a:xfrm>
              <a:custGeom>
                <a:avLst/>
                <a:gdLst/>
                <a:ahLst/>
                <a:cxnLst/>
                <a:rect l="l" t="t" r="r" b="b"/>
                <a:pathLst>
                  <a:path w="22339" h="22339" extrusionOk="0">
                    <a:moveTo>
                      <a:pt x="0" y="0"/>
                    </a:moveTo>
                    <a:lnTo>
                      <a:pt x="22339" y="0"/>
                    </a:lnTo>
                    <a:lnTo>
                      <a:pt x="22339" y="22340"/>
                    </a:lnTo>
                    <a:lnTo>
                      <a:pt x="0" y="22340"/>
                    </a:lnTo>
                    <a:close/>
                  </a:path>
                </a:pathLst>
              </a:custGeom>
              <a:solidFill>
                <a:srgbClr val="1155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+mj-lt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32"/>
              <p:cNvSpPr/>
              <p:nvPr/>
            </p:nvSpPr>
            <p:spPr>
              <a:xfrm>
                <a:off x="9673555" y="3942814"/>
                <a:ext cx="22339" cy="22339"/>
              </a:xfrm>
              <a:custGeom>
                <a:avLst/>
                <a:gdLst/>
                <a:ahLst/>
                <a:cxnLst/>
                <a:rect l="l" t="t" r="r" b="b"/>
                <a:pathLst>
                  <a:path w="22339" h="22339" extrusionOk="0">
                    <a:moveTo>
                      <a:pt x="0" y="0"/>
                    </a:moveTo>
                    <a:lnTo>
                      <a:pt x="22339" y="0"/>
                    </a:lnTo>
                    <a:lnTo>
                      <a:pt x="22339" y="22340"/>
                    </a:lnTo>
                    <a:lnTo>
                      <a:pt x="0" y="22340"/>
                    </a:lnTo>
                    <a:close/>
                  </a:path>
                </a:pathLst>
              </a:custGeom>
              <a:solidFill>
                <a:srgbClr val="1155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+mj-lt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32"/>
              <p:cNvSpPr/>
              <p:nvPr/>
            </p:nvSpPr>
            <p:spPr>
              <a:xfrm>
                <a:off x="9708661" y="3942814"/>
                <a:ext cx="22339" cy="22339"/>
              </a:xfrm>
              <a:custGeom>
                <a:avLst/>
                <a:gdLst/>
                <a:ahLst/>
                <a:cxnLst/>
                <a:rect l="l" t="t" r="r" b="b"/>
                <a:pathLst>
                  <a:path w="22339" h="22339" extrusionOk="0">
                    <a:moveTo>
                      <a:pt x="0" y="0"/>
                    </a:moveTo>
                    <a:lnTo>
                      <a:pt x="22339" y="0"/>
                    </a:lnTo>
                    <a:lnTo>
                      <a:pt x="22339" y="22340"/>
                    </a:lnTo>
                    <a:lnTo>
                      <a:pt x="0" y="22340"/>
                    </a:lnTo>
                    <a:close/>
                  </a:path>
                </a:pathLst>
              </a:custGeom>
              <a:solidFill>
                <a:srgbClr val="1155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+mj-lt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71" name="Google Shape;371;p32"/>
          <p:cNvSpPr txBox="1"/>
          <p:nvPr/>
        </p:nvSpPr>
        <p:spPr>
          <a:xfrm>
            <a:off x="13000090" y="5855326"/>
            <a:ext cx="742841" cy="33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rgbClr val="131E29"/>
                </a:solidFill>
                <a:latin typeface="+mn-lt"/>
                <a:cs typeface="Calibri" panose="020F0502020204030204" pitchFamily="34" charset="0"/>
                <a:sym typeface="Arial"/>
              </a:rPr>
              <a:t>Apps</a:t>
            </a:r>
            <a:endParaRPr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72" name="Google Shape;372;p32"/>
          <p:cNvSpPr txBox="1"/>
          <p:nvPr/>
        </p:nvSpPr>
        <p:spPr>
          <a:xfrm>
            <a:off x="13586111" y="4721372"/>
            <a:ext cx="1172621" cy="324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rgbClr val="131E29"/>
                </a:solidFill>
                <a:latin typeface="+mn-lt"/>
                <a:cs typeface="Calibri" panose="020F0502020204030204" pitchFamily="34" charset="0"/>
                <a:sym typeface="Arial"/>
              </a:rPr>
              <a:t>Collector and sources</a:t>
            </a:r>
            <a:endParaRPr dirty="0"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373" name="Google Shape;373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13868" y="3861778"/>
            <a:ext cx="1765417" cy="33044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" name="Google Shape;378;p32">
            <a:extLst>
              <a:ext uri="{FF2B5EF4-FFF2-40B4-BE49-F238E27FC236}">
                <a16:creationId xmlns:a16="http://schemas.microsoft.com/office/drawing/2014/main" id="{72C10CDC-BCBA-0149-A40E-3CDF1507EA32}"/>
              </a:ext>
            </a:extLst>
          </p:cNvPr>
          <p:cNvCxnSpPr>
            <a:cxnSpLocks/>
          </p:cNvCxnSpPr>
          <p:nvPr/>
        </p:nvCxnSpPr>
        <p:spPr>
          <a:xfrm>
            <a:off x="10406878" y="7559378"/>
            <a:ext cx="6191" cy="84127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oogle Shape;386;p32">
            <a:extLst>
              <a:ext uri="{FF2B5EF4-FFF2-40B4-BE49-F238E27FC236}">
                <a16:creationId xmlns:a16="http://schemas.microsoft.com/office/drawing/2014/main" id="{D09BDFB4-C87F-5343-8E13-CBEE63217FBE}"/>
              </a:ext>
            </a:extLst>
          </p:cNvPr>
          <p:cNvCxnSpPr>
            <a:cxnSpLocks/>
            <a:stCxn id="393" idx="3"/>
          </p:cNvCxnSpPr>
          <p:nvPr/>
        </p:nvCxnSpPr>
        <p:spPr>
          <a:xfrm flipV="1">
            <a:off x="10765573" y="6884378"/>
            <a:ext cx="1046699" cy="1871873"/>
          </a:xfrm>
          <a:prstGeom prst="bentConnector3">
            <a:avLst>
              <a:gd name="adj1" fmla="val 100000"/>
            </a:avLst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>
            <a:extLst>
              <a:ext uri="{FF2B5EF4-FFF2-40B4-BE49-F238E27FC236}">
                <a16:creationId xmlns:a16="http://schemas.microsoft.com/office/drawing/2014/main" id="{CE7F7081-419C-2E4F-A999-2923C4338FC0}"/>
              </a:ext>
            </a:extLst>
          </p:cNvPr>
          <p:cNvSpPr/>
          <p:nvPr/>
        </p:nvSpPr>
        <p:spPr>
          <a:xfrm>
            <a:off x="4650471" y="435428"/>
            <a:ext cx="7565878" cy="90678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dirty="0">
                <a:solidFill>
                  <a:sysClr val="windowText" lastClr="000000"/>
                </a:solidFill>
                <a:cs typeface="Calibri" panose="020F0502020204030204" pitchFamily="34" charset="0"/>
              </a:rPr>
              <a:t>AWS Cloud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48B11175-8F26-E049-8FCE-A7F653ADEDC5}"/>
              </a:ext>
            </a:extLst>
          </p:cNvPr>
          <p:cNvSpPr txBox="1"/>
          <p:nvPr/>
        </p:nvSpPr>
        <p:spPr>
          <a:xfrm>
            <a:off x="7059765" y="1759348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CloudWatch</a:t>
            </a:r>
          </a:p>
        </p:txBody>
      </p:sp>
      <p:pic>
        <p:nvPicPr>
          <p:cNvPr id="203" name="Graphic 33">
            <a:extLst>
              <a:ext uri="{FF2B5EF4-FFF2-40B4-BE49-F238E27FC236}">
                <a16:creationId xmlns:a16="http://schemas.microsoft.com/office/drawing/2014/main" id="{E8A76DD7-2470-9240-BE0E-8F1412C59C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5183" y="934818"/>
            <a:ext cx="711200" cy="711200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D7ECF936-B8F2-B944-B1E5-0DC7D3F9AAB9}"/>
              </a:ext>
            </a:extLst>
          </p:cNvPr>
          <p:cNvSpPr txBox="1"/>
          <p:nvPr/>
        </p:nvSpPr>
        <p:spPr>
          <a:xfrm>
            <a:off x="4691161" y="1647794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GuardDuty</a:t>
            </a:r>
          </a:p>
        </p:txBody>
      </p:sp>
      <p:pic>
        <p:nvPicPr>
          <p:cNvPr id="205" name="Graphic 27">
            <a:extLst>
              <a:ext uri="{FF2B5EF4-FFF2-40B4-BE49-F238E27FC236}">
                <a16:creationId xmlns:a16="http://schemas.microsoft.com/office/drawing/2014/main" id="{B736DA18-69AB-1947-9FD4-A2CC5F0EED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86400" y="934818"/>
            <a:ext cx="711200" cy="711200"/>
          </a:xfrm>
          <a:prstGeom prst="rect">
            <a:avLst/>
          </a:prstGeom>
        </p:spPr>
      </p:pic>
      <p:sp>
        <p:nvSpPr>
          <p:cNvPr id="208" name="TextBox 207">
            <a:extLst>
              <a:ext uri="{FF2B5EF4-FFF2-40B4-BE49-F238E27FC236}">
                <a16:creationId xmlns:a16="http://schemas.microsoft.com/office/drawing/2014/main" id="{0C8A8EB6-B3E5-6943-9744-3D355D468171}"/>
              </a:ext>
            </a:extLst>
          </p:cNvPr>
          <p:cNvSpPr txBox="1"/>
          <p:nvPr/>
        </p:nvSpPr>
        <p:spPr>
          <a:xfrm>
            <a:off x="5132958" y="5353992"/>
            <a:ext cx="1379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VPC </a:t>
            </a:r>
            <a:r>
              <a:rPr lang="en-US" dirty="0"/>
              <a:t>f</a:t>
            </a:r>
            <a:r>
              <a:rPr lang="en-US" sz="1400" dirty="0"/>
              <a:t>low logs</a:t>
            </a:r>
          </a:p>
        </p:txBody>
      </p:sp>
      <p:pic>
        <p:nvPicPr>
          <p:cNvPr id="209" name="Graphic 17">
            <a:extLst>
              <a:ext uri="{FF2B5EF4-FFF2-40B4-BE49-F238E27FC236}">
                <a16:creationId xmlns:a16="http://schemas.microsoft.com/office/drawing/2014/main" id="{64A62ADA-0CF8-294C-A7F7-315E0D2B07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41923" y="4794473"/>
            <a:ext cx="588853" cy="588853"/>
          </a:xfrm>
          <a:prstGeom prst="rect">
            <a:avLst/>
          </a:prstGeom>
        </p:spPr>
      </p:pic>
      <p:sp>
        <p:nvSpPr>
          <p:cNvPr id="210" name="TextBox 209">
            <a:extLst>
              <a:ext uri="{FF2B5EF4-FFF2-40B4-BE49-F238E27FC236}">
                <a16:creationId xmlns:a16="http://schemas.microsoft.com/office/drawing/2014/main" id="{729B5B61-AAB2-CD4C-BD0A-DECDDA49FCBB}"/>
              </a:ext>
            </a:extLst>
          </p:cNvPr>
          <p:cNvSpPr txBox="1"/>
          <p:nvPr/>
        </p:nvSpPr>
        <p:spPr>
          <a:xfrm>
            <a:off x="5232541" y="6701118"/>
            <a:ext cx="1221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Config</a:t>
            </a:r>
          </a:p>
        </p:txBody>
      </p:sp>
      <p:pic>
        <p:nvPicPr>
          <p:cNvPr id="212" name="Graphic 18">
            <a:extLst>
              <a:ext uri="{FF2B5EF4-FFF2-40B4-BE49-F238E27FC236}">
                <a16:creationId xmlns:a16="http://schemas.microsoft.com/office/drawing/2014/main" id="{CC2A3F8C-8C0F-2F47-AAE1-7A7A1CB8F6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86400" y="5976620"/>
            <a:ext cx="711200" cy="711200"/>
          </a:xfrm>
          <a:prstGeom prst="rect">
            <a:avLst/>
          </a:prstGeom>
        </p:spPr>
      </p:pic>
      <p:sp>
        <p:nvSpPr>
          <p:cNvPr id="269" name="TextBox 268">
            <a:extLst>
              <a:ext uri="{FF2B5EF4-FFF2-40B4-BE49-F238E27FC236}">
                <a16:creationId xmlns:a16="http://schemas.microsoft.com/office/drawing/2014/main" id="{F35D7CEE-E2AA-1544-8955-AF7B4EC85002}"/>
              </a:ext>
            </a:extLst>
          </p:cNvPr>
          <p:cNvSpPr txBox="1"/>
          <p:nvPr/>
        </p:nvSpPr>
        <p:spPr>
          <a:xfrm>
            <a:off x="5080880" y="7881107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CloudTrail</a:t>
            </a:r>
          </a:p>
        </p:txBody>
      </p:sp>
      <p:pic>
        <p:nvPicPr>
          <p:cNvPr id="270" name="Graphic 51">
            <a:extLst>
              <a:ext uri="{FF2B5EF4-FFF2-40B4-BE49-F238E27FC236}">
                <a16:creationId xmlns:a16="http://schemas.microsoft.com/office/drawing/2014/main" id="{C908DA3E-1AF9-E84D-96D9-F3076F3FEBC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478556" y="7150626"/>
            <a:ext cx="711200" cy="711200"/>
          </a:xfrm>
          <a:prstGeom prst="rect">
            <a:avLst/>
          </a:prstGeom>
        </p:spPr>
      </p:pic>
      <p:sp>
        <p:nvSpPr>
          <p:cNvPr id="335" name="TextBox 334">
            <a:extLst>
              <a:ext uri="{FF2B5EF4-FFF2-40B4-BE49-F238E27FC236}">
                <a16:creationId xmlns:a16="http://schemas.microsoft.com/office/drawing/2014/main" id="{C5F8AD87-2598-EE42-96C7-ECBD4D1FEF08}"/>
              </a:ext>
            </a:extLst>
          </p:cNvPr>
          <p:cNvSpPr txBox="1"/>
          <p:nvPr/>
        </p:nvSpPr>
        <p:spPr>
          <a:xfrm>
            <a:off x="9376849" y="1646965"/>
            <a:ext cx="2060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Lambda functions: </a:t>
            </a:r>
            <a:r>
              <a:rPr lang="en-US" sz="1400" dirty="0">
                <a:solidFill>
                  <a:srgbClr val="131E29"/>
                </a:solidFill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rgbClr val="131E29"/>
                </a:solidFill>
                <a:cs typeface="Calibri" panose="020F0502020204030204" pitchFamily="34" charset="0"/>
              </a:rPr>
              <a:t>ntegration</a:t>
            </a:r>
            <a:endParaRPr lang="en-US" sz="1400" dirty="0"/>
          </a:p>
        </p:txBody>
      </p:sp>
      <p:pic>
        <p:nvPicPr>
          <p:cNvPr id="336" name="Graphic 42">
            <a:extLst>
              <a:ext uri="{FF2B5EF4-FFF2-40B4-BE49-F238E27FC236}">
                <a16:creationId xmlns:a16="http://schemas.microsoft.com/office/drawing/2014/main" id="{4130D902-988A-C441-B94E-F5D6D001FFB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175887" y="1055468"/>
            <a:ext cx="469900" cy="469900"/>
          </a:xfrm>
          <a:prstGeom prst="rect">
            <a:avLst/>
          </a:prstGeom>
        </p:spPr>
      </p:pic>
      <p:sp>
        <p:nvSpPr>
          <p:cNvPr id="392" name="TextBox 391">
            <a:extLst>
              <a:ext uri="{FF2B5EF4-FFF2-40B4-BE49-F238E27FC236}">
                <a16:creationId xmlns:a16="http://schemas.microsoft.com/office/drawing/2014/main" id="{B8809D90-4098-7446-82E0-DC22E47525B7}"/>
              </a:ext>
            </a:extLst>
          </p:cNvPr>
          <p:cNvSpPr txBox="1"/>
          <p:nvPr/>
        </p:nvSpPr>
        <p:spPr>
          <a:xfrm>
            <a:off x="9301038" y="9116402"/>
            <a:ext cx="2217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rPr>
              <a:t>Amazon SNS</a:t>
            </a:r>
          </a:p>
        </p:txBody>
      </p:sp>
      <p:pic>
        <p:nvPicPr>
          <p:cNvPr id="393" name="Graphic 33">
            <a:extLst>
              <a:ext uri="{FF2B5EF4-FFF2-40B4-BE49-F238E27FC236}">
                <a16:creationId xmlns:a16="http://schemas.microsoft.com/office/drawing/2014/main" id="{94BAF6D0-D90F-2940-B54C-F4A09CDD093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054373" y="8400651"/>
            <a:ext cx="711200" cy="711200"/>
          </a:xfrm>
          <a:prstGeom prst="rect">
            <a:avLst/>
          </a:prstGeom>
        </p:spPr>
      </p:pic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3E65DC20-99BD-D54C-9536-EFAE2B384D86}"/>
              </a:ext>
            </a:extLst>
          </p:cNvPr>
          <p:cNvCxnSpPr>
            <a:cxnSpLocks/>
          </p:cNvCxnSpPr>
          <p:nvPr/>
        </p:nvCxnSpPr>
        <p:spPr>
          <a:xfrm>
            <a:off x="11825029" y="5247580"/>
            <a:ext cx="92320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Arrow Connector 430">
            <a:extLst>
              <a:ext uri="{FF2B5EF4-FFF2-40B4-BE49-F238E27FC236}">
                <a16:creationId xmlns:a16="http://schemas.microsoft.com/office/drawing/2014/main" id="{3E65DC20-99BD-D54C-9536-EFAE2B384D86}"/>
              </a:ext>
            </a:extLst>
          </p:cNvPr>
          <p:cNvCxnSpPr>
            <a:cxnSpLocks/>
          </p:cNvCxnSpPr>
          <p:nvPr/>
        </p:nvCxnSpPr>
        <p:spPr>
          <a:xfrm>
            <a:off x="7191318" y="-5228843"/>
            <a:ext cx="62541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6" name="Group 435">
            <a:extLst>
              <a:ext uri="{FF2B5EF4-FFF2-40B4-BE49-F238E27FC236}">
                <a16:creationId xmlns:a16="http://schemas.microsoft.com/office/drawing/2014/main" id="{0F7A8665-1D25-444D-8830-7F9604E381F9}"/>
              </a:ext>
            </a:extLst>
          </p:cNvPr>
          <p:cNvGrpSpPr/>
          <p:nvPr/>
        </p:nvGrpSpPr>
        <p:grpSpPr>
          <a:xfrm>
            <a:off x="6197600" y="6217919"/>
            <a:ext cx="3882066" cy="1309395"/>
            <a:chOff x="2684662" y="950304"/>
            <a:chExt cx="1483636" cy="321897"/>
          </a:xfrm>
        </p:grpSpPr>
        <p:sp>
          <p:nvSpPr>
            <p:cNvPr id="437" name="Freeform 436">
              <a:extLst>
                <a:ext uri="{FF2B5EF4-FFF2-40B4-BE49-F238E27FC236}">
                  <a16:creationId xmlns:a16="http://schemas.microsoft.com/office/drawing/2014/main" id="{31C3D1B0-0DA3-BF4D-A631-69FD5F72D9F0}"/>
                </a:ext>
              </a:extLst>
            </p:cNvPr>
            <p:cNvSpPr/>
            <p:nvPr/>
          </p:nvSpPr>
          <p:spPr>
            <a:xfrm>
              <a:off x="2684662" y="950304"/>
              <a:ext cx="422074" cy="321897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rgbClr val="545B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8" name="Straight Arrow Connector 437">
              <a:extLst>
                <a:ext uri="{FF2B5EF4-FFF2-40B4-BE49-F238E27FC236}">
                  <a16:creationId xmlns:a16="http://schemas.microsoft.com/office/drawing/2014/main" id="{3E65DC20-99BD-D54C-9536-EFAE2B384D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06736" y="1114144"/>
              <a:ext cx="1061562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9" name="Straight Arrow Connector 438">
            <a:extLst>
              <a:ext uri="{FF2B5EF4-FFF2-40B4-BE49-F238E27FC236}">
                <a16:creationId xmlns:a16="http://schemas.microsoft.com/office/drawing/2014/main" id="{21BBC288-5AFD-AB40-A3F3-F427E49EB12C}"/>
              </a:ext>
            </a:extLst>
          </p:cNvPr>
          <p:cNvCxnSpPr>
            <a:cxnSpLocks/>
            <a:stCxn id="203" idx="3"/>
            <a:endCxn id="336" idx="1"/>
          </p:cNvCxnSpPr>
          <p:nvPr/>
        </p:nvCxnSpPr>
        <p:spPr>
          <a:xfrm>
            <a:off x="8536383" y="1290418"/>
            <a:ext cx="163950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5289225" y="2222836"/>
            <a:ext cx="4066910" cy="1255889"/>
            <a:chOff x="5287207" y="4881708"/>
            <a:chExt cx="4066910" cy="1255889"/>
          </a:xfrm>
        </p:grpSpPr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D7ECF936-B8F2-B944-B1E5-0DC7D3F9AAB9}"/>
                </a:ext>
              </a:extLst>
            </p:cNvPr>
            <p:cNvSpPr txBox="1"/>
            <p:nvPr/>
          </p:nvSpPr>
          <p:spPr>
            <a:xfrm>
              <a:off x="5287207" y="5589196"/>
              <a:ext cx="11149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AWS WAF</a:t>
              </a:r>
            </a:p>
          </p:txBody>
        </p:sp>
        <p:pic>
          <p:nvPicPr>
            <p:cNvPr id="284" name="Graphic 26">
              <a:extLst>
                <a:ext uri="{FF2B5EF4-FFF2-40B4-BE49-F238E27FC236}">
                  <a16:creationId xmlns:a16="http://schemas.microsoft.com/office/drawing/2014/main" id="{6474A222-3CF8-3F41-AB6E-29E3FCA48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=""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486400" y="4881708"/>
              <a:ext cx="711200" cy="711200"/>
            </a:xfrm>
            <a:prstGeom prst="rect">
              <a:avLst/>
            </a:prstGeom>
          </p:spPr>
        </p:pic>
        <p:pic>
          <p:nvPicPr>
            <p:cNvPr id="325" name="Graphic 30">
              <a:extLst>
                <a:ext uri="{FF2B5EF4-FFF2-40B4-BE49-F238E27FC236}">
                  <a16:creationId xmlns:a16="http://schemas.microsoft.com/office/drawing/2014/main" id="{DC4B2193-33A6-EA4C-956F-FD9AE94BF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=""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823549" y="4895307"/>
              <a:ext cx="711200" cy="711200"/>
            </a:xfrm>
            <a:prstGeom prst="rect">
              <a:avLst/>
            </a:prstGeom>
          </p:spPr>
        </p:pic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6A476A02-DDF3-514A-90EA-AE212CA88402}"/>
                </a:ext>
              </a:extLst>
            </p:cNvPr>
            <p:cNvSpPr txBox="1"/>
            <p:nvPr/>
          </p:nvSpPr>
          <p:spPr>
            <a:xfrm>
              <a:off x="7000162" y="5614377"/>
              <a:ext cx="23539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Amazon Kinesis</a:t>
              </a:r>
            </a:p>
            <a:p>
              <a:pPr algn="ctr"/>
              <a:r>
                <a:rPr lang="en-US" sz="1400" dirty="0">
                  <a:solidFill>
                    <a:srgbClr val="000000"/>
                  </a:solidFill>
                  <a:latin typeface="+mj-lt"/>
                  <a:ea typeface="Amazon Ember" panose="020B0603020204020204" pitchFamily="34" charset="0"/>
                  <a:cs typeface="Amazon Ember" panose="020B0603020204020204" pitchFamily="34" charset="0"/>
                </a:rPr>
                <a:t>Data Firehose</a:t>
              </a:r>
              <a:endParaRPr lang="en-US" sz="1400" dirty="0">
                <a:latin typeface="+mj-lt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cxnSp>
          <p:nvCxnSpPr>
            <p:cNvPr id="450" name="Straight Arrow Connector 449">
              <a:extLst>
                <a:ext uri="{FF2B5EF4-FFF2-40B4-BE49-F238E27FC236}">
                  <a16:creationId xmlns:a16="http://schemas.microsoft.com/office/drawing/2014/main" id="{21BBC288-5AFD-AB40-A3F3-F427E49EB12C}"/>
                </a:ext>
              </a:extLst>
            </p:cNvPr>
            <p:cNvCxnSpPr>
              <a:cxnSpLocks/>
              <a:stCxn id="284" idx="3"/>
              <a:endCxn id="325" idx="1"/>
            </p:cNvCxnSpPr>
            <p:nvPr/>
          </p:nvCxnSpPr>
          <p:spPr>
            <a:xfrm>
              <a:off x="6197600" y="5237308"/>
              <a:ext cx="1625949" cy="13599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4971636" y="3564170"/>
            <a:ext cx="4323178" cy="1034929"/>
            <a:chOff x="4977267" y="3466676"/>
            <a:chExt cx="4323178" cy="1034929"/>
          </a:xfrm>
        </p:grpSpPr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00A02392-8B1A-E94C-826A-23B684074EB7}"/>
                </a:ext>
              </a:extLst>
            </p:cNvPr>
            <p:cNvSpPr txBox="1"/>
            <p:nvPr/>
          </p:nvSpPr>
          <p:spPr>
            <a:xfrm>
              <a:off x="4977267" y="4192206"/>
              <a:ext cx="1761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AWS Security Hub </a:t>
              </a:r>
            </a:p>
          </p:txBody>
        </p:sp>
        <p:pic>
          <p:nvPicPr>
            <p:cNvPr id="282" name="Graphic 35">
              <a:extLst>
                <a:ext uri="{FF2B5EF4-FFF2-40B4-BE49-F238E27FC236}">
                  <a16:creationId xmlns:a16="http://schemas.microsoft.com/office/drawing/2014/main" id="{522E9833-29B0-9A41-9778-F6EB35FBA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509454" y="3471134"/>
              <a:ext cx="711200" cy="711200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459B608-8BEA-3341-BBBE-FB5C911C59BF}"/>
                </a:ext>
              </a:extLst>
            </p:cNvPr>
            <p:cNvSpPr txBox="1"/>
            <p:nvPr/>
          </p:nvSpPr>
          <p:spPr>
            <a:xfrm>
              <a:off x="6998541" y="4193828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CloudWatch</a:t>
              </a:r>
            </a:p>
          </p:txBody>
        </p:sp>
        <p:pic>
          <p:nvPicPr>
            <p:cNvPr id="92" name="Graphic 33">
              <a:extLst>
                <a:ext uri="{FF2B5EF4-FFF2-40B4-BE49-F238E27FC236}">
                  <a16:creationId xmlns:a16="http://schemas.microsoft.com/office/drawing/2014/main" id="{D0CF6683-FF1A-8241-9641-EBCC6C701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818120" y="3466676"/>
              <a:ext cx="711200" cy="711200"/>
            </a:xfrm>
            <a:prstGeom prst="rect">
              <a:avLst/>
            </a:prstGeom>
          </p:spPr>
        </p:pic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2825F7FB-7E96-6944-88CC-4B113DB77973}"/>
                </a:ext>
              </a:extLst>
            </p:cNvPr>
            <p:cNvCxnSpPr>
              <a:stCxn id="282" idx="3"/>
              <a:endCxn id="92" idx="1"/>
            </p:cNvCxnSpPr>
            <p:nvPr/>
          </p:nvCxnSpPr>
          <p:spPr>
            <a:xfrm flipV="1">
              <a:off x="6220654" y="3822276"/>
              <a:ext cx="1597466" cy="4458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97E91079-AAF4-AB49-9FC3-1CFA15AB638A}"/>
              </a:ext>
            </a:extLst>
          </p:cNvPr>
          <p:cNvSpPr txBox="1"/>
          <p:nvPr/>
        </p:nvSpPr>
        <p:spPr>
          <a:xfrm>
            <a:off x="4761366" y="9108972"/>
            <a:ext cx="2110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Network Firewall</a:t>
            </a:r>
          </a:p>
        </p:txBody>
      </p: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403CC61A-5A31-9343-BB91-BDE3C1EAFDF7}"/>
              </a:ext>
            </a:extLst>
          </p:cNvPr>
          <p:cNvCxnSpPr>
            <a:cxnSpLocks/>
            <a:stCxn id="109" idx="3"/>
            <a:endCxn id="437" idx="2"/>
          </p:cNvCxnSpPr>
          <p:nvPr/>
        </p:nvCxnSpPr>
        <p:spPr>
          <a:xfrm flipV="1">
            <a:off x="6198014" y="7527314"/>
            <a:ext cx="1103980" cy="1203537"/>
          </a:xfrm>
          <a:prstGeom prst="bentConnector3">
            <a:avLst>
              <a:gd name="adj1" fmla="val 100251"/>
            </a:avLst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Graphic 108">
            <a:extLst>
              <a:ext uri="{FF2B5EF4-FFF2-40B4-BE49-F238E27FC236}">
                <a16:creationId xmlns:a16="http://schemas.microsoft.com/office/drawing/2014/main" id="{615A75A8-4916-4641-8AE3-7893C3612742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=""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5436014" y="8349851"/>
            <a:ext cx="762000" cy="762000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D3652F42-983E-479C-A129-52B41176A02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="" xmlns:asvg="http://schemas.microsoft.com/office/drawing/2016/SVG/main" r:embed="rId30"/>
              </a:ext>
            </a:extLst>
          </a:blip>
          <a:srcRect/>
          <a:stretch/>
        </p:blipFill>
        <p:spPr>
          <a:xfrm>
            <a:off x="4650471" y="435428"/>
            <a:ext cx="381000" cy="381000"/>
          </a:xfrm>
          <a:prstGeom prst="rect">
            <a:avLst/>
          </a:prstGeom>
        </p:spPr>
      </p:pic>
      <p:pic>
        <p:nvPicPr>
          <p:cNvPr id="84" name="Graphic 8">
            <a:extLst>
              <a:ext uri="{FF2B5EF4-FFF2-40B4-BE49-F238E27FC236}">
                <a16:creationId xmlns:a16="http://schemas.microsoft.com/office/drawing/2014/main" id="{EB253D55-9D56-4E0E-BE73-BEC9161AA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357" y="6532627"/>
            <a:ext cx="713232" cy="713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7C4E82F-BC11-4BF6-B09F-1EB9AEDF8A55}"/>
              </a:ext>
            </a:extLst>
          </p:cNvPr>
          <p:cNvCxnSpPr>
            <a:cxnSpLocks/>
            <a:stCxn id="84" idx="3"/>
          </p:cNvCxnSpPr>
          <p:nvPr/>
        </p:nvCxnSpPr>
        <p:spPr>
          <a:xfrm flipV="1">
            <a:off x="10766589" y="6884378"/>
            <a:ext cx="1045683" cy="486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25" idx="3"/>
          </p:cNvCxnSpPr>
          <p:nvPr/>
        </p:nvCxnSpPr>
        <p:spPr>
          <a:xfrm>
            <a:off x="8536767" y="2592035"/>
            <a:ext cx="327550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92" idx="3"/>
            <a:endCxn id="84" idx="0"/>
          </p:cNvCxnSpPr>
          <p:nvPr/>
        </p:nvCxnSpPr>
        <p:spPr>
          <a:xfrm>
            <a:off x="8523689" y="3919770"/>
            <a:ext cx="1886284" cy="2612857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205" idx="3"/>
            <a:endCxn id="203" idx="1"/>
          </p:cNvCxnSpPr>
          <p:nvPr/>
        </p:nvCxnSpPr>
        <p:spPr>
          <a:xfrm>
            <a:off x="6197600" y="1290418"/>
            <a:ext cx="162758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336" idx="3"/>
          </p:cNvCxnSpPr>
          <p:nvPr/>
        </p:nvCxnSpPr>
        <p:spPr>
          <a:xfrm>
            <a:off x="10645787" y="1290418"/>
            <a:ext cx="1179242" cy="5718477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209" idx="3"/>
          </p:cNvCxnSpPr>
          <p:nvPr/>
        </p:nvCxnSpPr>
        <p:spPr>
          <a:xfrm>
            <a:off x="6130776" y="5088900"/>
            <a:ext cx="1171218" cy="1795478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umoLogic">
      <a:dk1>
        <a:srgbClr val="131E29"/>
      </a:dk1>
      <a:lt1>
        <a:srgbClr val="FFFFFF"/>
      </a:lt1>
      <a:dk2>
        <a:srgbClr val="000099"/>
      </a:dk2>
      <a:lt2>
        <a:srgbClr val="F1F1F1"/>
      </a:lt2>
      <a:accent1>
        <a:srgbClr val="0046BE"/>
      </a:accent1>
      <a:accent2>
        <a:srgbClr val="0092D2"/>
      </a:accent2>
      <a:accent3>
        <a:srgbClr val="20B9CC"/>
      </a:accent3>
      <a:accent4>
        <a:srgbClr val="279F00"/>
      </a:accent4>
      <a:accent5>
        <a:srgbClr val="A0CC00"/>
      </a:accent5>
      <a:accent6>
        <a:srgbClr val="C6007E"/>
      </a:accent6>
      <a:hlink>
        <a:srgbClr val="C6007E"/>
      </a:hlink>
      <a:folHlink>
        <a:srgbClr val="8C92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7130</TotalTime>
  <Words>40</Words>
  <Application>Microsoft Office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Amazon Ember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Security QuickStart Architecture</dc:title>
  <dc:creator>Stangeland, Joannie</dc:creator>
  <cp:lastModifiedBy>langlq</cp:lastModifiedBy>
  <cp:revision>62</cp:revision>
  <dcterms:modified xsi:type="dcterms:W3CDTF">2024-01-16T01:48:08Z</dcterms:modified>
</cp:coreProperties>
</file>