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E9BE0-E884-44C7-B214-72918BE00604}">
          <p14:sldIdLst>
            <p14:sldId id="263"/>
          </p14:sldIdLst>
        </p14:section>
        <p14:section name="OLD—Do not use" id="{A26AE3DE-5885-4C44-BD1A-F1CAF1DAF65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61" autoAdjust="0"/>
    <p:restoredTop sz="92523" autoAdjust="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B70A3-5E8B-444E-8214-CC6D26C2994C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78FF-137C-AD40-9836-1361674D5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78FF-137C-AD40-9836-1361674D5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78FF-137C-AD40-9836-1361674D5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0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3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2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B7AC-F4A4-4EF0-B8FF-1A5AD93B6FD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8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90" y="49131"/>
            <a:ext cx="2489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Connect 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Contact Control Panel (CCP)</a:t>
            </a: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675" y="6181755"/>
            <a:ext cx="2403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Agent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end-user laptops or desktops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010197" y="1632852"/>
            <a:ext cx="3589714" cy="3834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10197" y="1632852"/>
            <a:ext cx="381000" cy="3810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6BFDCA87-7D3E-7C4F-B100-75553556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173" y="2963475"/>
            <a:ext cx="1729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Connect</a:t>
            </a: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95620BCA-3712-DF4A-A59A-97879220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394629" y="21998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DAB12E-A1F0-C445-A6FF-279E49CF0C7D}"/>
              </a:ext>
            </a:extLst>
          </p:cNvPr>
          <p:cNvSpPr/>
          <p:nvPr/>
        </p:nvSpPr>
        <p:spPr>
          <a:xfrm>
            <a:off x="4504559" y="2580539"/>
            <a:ext cx="1370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Connect </a:t>
            </a:r>
          </a:p>
          <a:p>
            <a:pPr algn="ctr"/>
            <a:r>
              <a:rPr 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 API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17">
            <a:extLst>
              <a:ext uri="{FF2B5EF4-FFF2-40B4-BE49-F238E27FC236}">
                <a16:creationId xmlns:a16="http://schemas.microsoft.com/office/drawing/2014/main" id="{E9D6EA78-182E-5A4B-81ED-AC56FCA2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394629" y="35745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D8902581-A3B3-B848-A165-70BB51C8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426" y="4338094"/>
            <a:ext cx="1530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E8B24BA0-AC99-254B-93B4-DAEBE0D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18" y="35826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A5DF0940-6316-8344-A77E-362CE1BB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087" y="4353003"/>
            <a:ext cx="1323823" cy="2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88A150C-A0D2-EF46-AA04-7DB933B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130" y="4178057"/>
            <a:ext cx="9779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DAD75-8D26-3F42-A0AE-2DC46EF6A06C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 bwMode="auto">
          <a:xfrm>
            <a:off x="7156629" y="3955518"/>
            <a:ext cx="47087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8B12A-6080-9541-8992-B00ECED51A52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 bwMode="auto">
          <a:xfrm>
            <a:off x="8084703" y="3963637"/>
            <a:ext cx="47661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B34260-0301-A549-9C81-5D3ABD2B15D0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4309519" y="2580898"/>
            <a:ext cx="208511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6">
            <a:extLst>
              <a:ext uri="{FF2B5EF4-FFF2-40B4-BE49-F238E27FC236}">
                <a16:creationId xmlns:a16="http://schemas.microsoft.com/office/drawing/2014/main" id="{62968E75-04A3-7642-9D27-76D9AC5E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12" y="6190068"/>
            <a:ext cx="1468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F0FD50-2FD1-154C-B8CD-B2580BE22869}"/>
              </a:ext>
            </a:extLst>
          </p:cNvPr>
          <p:cNvCxnSpPr>
            <a:cxnSpLocks/>
            <a:stCxn id="24" idx="2"/>
            <a:endCxn id="56" idx="0"/>
          </p:cNvCxnSpPr>
          <p:nvPr/>
        </p:nvCxnSpPr>
        <p:spPr bwMode="auto">
          <a:xfrm flipH="1">
            <a:off x="6770631" y="4799759"/>
            <a:ext cx="4998" cy="9533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3EC79D-8641-4348-8A7F-99F125254BAB}"/>
              </a:ext>
            </a:extLst>
          </p:cNvPr>
          <p:cNvSpPr/>
          <p:nvPr/>
        </p:nvSpPr>
        <p:spPr>
          <a:xfrm>
            <a:off x="4272885" y="5928473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End-user metrics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5C16808-9C23-174C-9FD8-9715E5590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7" y="513047"/>
            <a:ext cx="2298132" cy="49543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F33613-641F-334F-82BA-90C84CC01E49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7869105" y="4608944"/>
            <a:ext cx="0" cy="2194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9">
            <a:extLst>
              <a:ext uri="{FF2B5EF4-FFF2-40B4-BE49-F238E27FC236}">
                <a16:creationId xmlns:a16="http://schemas.microsoft.com/office/drawing/2014/main" id="{43C75C26-1B5D-EE49-86A7-065577AD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301" y="5113448"/>
            <a:ext cx="76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EDD0CF4-3B5C-4EFF-A669-CF4AFC03E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6" y="5753136"/>
            <a:ext cx="610629" cy="432325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035DA7-79FA-435E-8663-6053375487C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5206" y="5922101"/>
            <a:ext cx="304495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889222F-01B5-428D-B727-21ACF05FCE17}"/>
              </a:ext>
            </a:extLst>
          </p:cNvPr>
          <p:cNvCxnSpPr>
            <a:cxnSpLocks/>
            <a:stCxn id="1025" idx="2"/>
            <a:endCxn id="38" idx="0"/>
          </p:cNvCxnSpPr>
          <p:nvPr/>
        </p:nvCxnSpPr>
        <p:spPr bwMode="auto">
          <a:xfrm flipH="1">
            <a:off x="3153192" y="5467352"/>
            <a:ext cx="0" cy="21980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0">
            <a:extLst>
              <a:ext uri="{FF2B5EF4-FFF2-40B4-BE49-F238E27FC236}">
                <a16:creationId xmlns:a16="http://schemas.microsoft.com/office/drawing/2014/main" id="{519C8553-48D4-42EE-A7AD-7C8922302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463" y="4758385"/>
            <a:ext cx="1397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Connect Health widget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7794E84-110D-4569-81C1-4018FE390D46}"/>
              </a:ext>
            </a:extLst>
          </p:cNvPr>
          <p:cNvSpPr/>
          <p:nvPr/>
        </p:nvSpPr>
        <p:spPr>
          <a:xfrm flipH="1">
            <a:off x="4357423" y="4511084"/>
            <a:ext cx="196401" cy="956268"/>
          </a:xfrm>
          <a:prstGeom prst="leftBrace">
            <a:avLst>
              <a:gd name="adj1" fmla="val 72336"/>
              <a:gd name="adj2" fmla="val 519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24">
            <a:extLst>
              <a:ext uri="{FF2B5EF4-FFF2-40B4-BE49-F238E27FC236}">
                <a16:creationId xmlns:a16="http://schemas.microsoft.com/office/drawing/2014/main" id="{E48E3F61-71E7-4314-9123-AAA861F6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42" y="56871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3">
            <a:extLst>
              <a:ext uri="{FF2B5EF4-FFF2-40B4-BE49-F238E27FC236}">
                <a16:creationId xmlns:a16="http://schemas.microsoft.com/office/drawing/2014/main" id="{98685CB0-A117-4CBD-A0AE-F34521BE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03" y="3735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49">
            <a:extLst>
              <a:ext uri="{FF2B5EF4-FFF2-40B4-BE49-F238E27FC236}">
                <a16:creationId xmlns:a16="http://schemas.microsoft.com/office/drawing/2014/main" id="{11F15B9C-5A82-44D2-9199-F19C5950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701" y="47679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E3F2AF-DA67-3E46-9DF6-D1E940825826}"/>
              </a:ext>
            </a:extLst>
          </p:cNvPr>
          <p:cNvCxnSpPr>
            <a:cxnSpLocks/>
          </p:cNvCxnSpPr>
          <p:nvPr/>
        </p:nvCxnSpPr>
        <p:spPr bwMode="auto">
          <a:xfrm>
            <a:off x="587865" y="5934383"/>
            <a:ext cx="5830225" cy="3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F9253-80F9-3E45-B00A-98AAD324507F}"/>
              </a:ext>
            </a:extLst>
          </p:cNvPr>
          <p:cNvCxnSpPr>
            <a:cxnSpLocks/>
          </p:cNvCxnSpPr>
          <p:nvPr/>
        </p:nvCxnSpPr>
        <p:spPr bwMode="auto">
          <a:xfrm>
            <a:off x="560227" y="4813834"/>
            <a:ext cx="0" cy="1115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039" y="1771672"/>
            <a:ext cx="119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Contact Control Panel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(CCP)</a:t>
            </a:r>
            <a:endParaRPr lang="en-US" altLang="en-US" sz="11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1115"/>
            <a:ext cx="12294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Agents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037090" y="596433"/>
            <a:ext cx="5826845" cy="4423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37090" y="596434"/>
            <a:ext cx="381000" cy="3810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6BFDCA87-7D3E-7C4F-B100-75553556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090" y="2224848"/>
            <a:ext cx="1729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Connect</a:t>
            </a: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95620BCA-3712-DF4A-A59A-97879220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542546" y="13864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DAB12E-A1F0-C445-A6FF-279E49CF0C7D}"/>
              </a:ext>
            </a:extLst>
          </p:cNvPr>
          <p:cNvSpPr/>
          <p:nvPr/>
        </p:nvSpPr>
        <p:spPr>
          <a:xfrm>
            <a:off x="4194568" y="1178963"/>
            <a:ext cx="1370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6191F"/>
                </a:solidFill>
                <a:latin typeface="Amazon Ember" panose="020B0603020204020204" pitchFamily="34" charset="0"/>
              </a:rPr>
              <a:t>Amazon Connect </a:t>
            </a:r>
          </a:p>
          <a:p>
            <a:pPr algn="ctr"/>
            <a:r>
              <a:rPr lang="en-US" sz="1200" dirty="0">
                <a:solidFill>
                  <a:srgbClr val="16191F"/>
                </a:solidFill>
                <a:latin typeface="Amazon Ember" panose="020B0603020204020204" pitchFamily="34" charset="0"/>
              </a:rPr>
              <a:t>Streams API</a:t>
            </a:r>
            <a:endParaRPr lang="en-US" sz="1200" dirty="0"/>
          </a:p>
        </p:txBody>
      </p:sp>
      <p:pic>
        <p:nvPicPr>
          <p:cNvPr id="23" name="Graphic 17">
            <a:extLst>
              <a:ext uri="{FF2B5EF4-FFF2-40B4-BE49-F238E27FC236}">
                <a16:creationId xmlns:a16="http://schemas.microsoft.com/office/drawing/2014/main" id="{E9D6EA78-182E-5A4B-81ED-AC56FCA2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542546" y="3301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D8902581-A3B3-B848-A165-70BB51C8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343" y="4139794"/>
            <a:ext cx="1530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ThousandEyes Metrics Service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E8B24BA0-AC99-254B-93B4-DAEBE0D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989" y="33618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A5DF0940-6316-8344-A77E-362CE1BB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5795" y="4158783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88A150C-A0D2-EF46-AA04-7DB933B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92" y="4139793"/>
            <a:ext cx="19639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 Functions: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http, network, connection, agentinfo, status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DAD75-8D26-3F42-A0AE-2DC46EF6A06C}"/>
              </a:ext>
            </a:extLst>
          </p:cNvPr>
          <p:cNvCxnSpPr>
            <a:cxnSpLocks/>
          </p:cNvCxnSpPr>
          <p:nvPr/>
        </p:nvCxnSpPr>
        <p:spPr bwMode="auto">
          <a:xfrm>
            <a:off x="7527758" y="3753992"/>
            <a:ext cx="73183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8B12A-6080-9541-8992-B00ECED51A52}"/>
              </a:ext>
            </a:extLst>
          </p:cNvPr>
          <p:cNvCxnSpPr>
            <a:cxnSpLocks/>
          </p:cNvCxnSpPr>
          <p:nvPr/>
        </p:nvCxnSpPr>
        <p:spPr bwMode="auto">
          <a:xfrm>
            <a:off x="9422598" y="3766756"/>
            <a:ext cx="73183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B34260-0301-A549-9C81-5D3ABD2B15D0}"/>
              </a:ext>
            </a:extLst>
          </p:cNvPr>
          <p:cNvCxnSpPr>
            <a:cxnSpLocks/>
          </p:cNvCxnSpPr>
          <p:nvPr/>
        </p:nvCxnSpPr>
        <p:spPr bwMode="auto">
          <a:xfrm>
            <a:off x="3909132" y="1701630"/>
            <a:ext cx="235663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0">
            <a:extLst>
              <a:ext uri="{FF2B5EF4-FFF2-40B4-BE49-F238E27FC236}">
                <a16:creationId xmlns:a16="http://schemas.microsoft.com/office/drawing/2014/main" id="{4009AFC5-6919-3E46-AA41-BA3EAF60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531" y="5019667"/>
            <a:ext cx="12294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ThousandEyes Health Widget</a:t>
            </a: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62968E75-04A3-7642-9D27-76D9AC5E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182" y="6231026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F0FD50-2FD1-154C-B8CD-B2580BE228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923546" y="4640590"/>
            <a:ext cx="5492" cy="8309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3EC79D-8641-4348-8A7F-99F125254BAB}"/>
              </a:ext>
            </a:extLst>
          </p:cNvPr>
          <p:cNvSpPr/>
          <p:nvPr/>
        </p:nvSpPr>
        <p:spPr>
          <a:xfrm>
            <a:off x="3033006" y="6005459"/>
            <a:ext cx="1390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6191F"/>
                </a:solidFill>
                <a:latin typeface="Amazon Ember" panose="020B0603020204020204" pitchFamily="34" charset="0"/>
              </a:rPr>
              <a:t>End User Metrics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062635-9314-F646-A0FE-E5CB2C72A3C4}"/>
              </a:ext>
            </a:extLst>
          </p:cNvPr>
          <p:cNvCxnSpPr>
            <a:cxnSpLocks/>
          </p:cNvCxnSpPr>
          <p:nvPr/>
        </p:nvCxnSpPr>
        <p:spPr bwMode="auto">
          <a:xfrm>
            <a:off x="3870960" y="3766756"/>
            <a:ext cx="235663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5C16808-9C23-174C-9FD8-9715E5590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0" y="65362"/>
            <a:ext cx="2298132" cy="4954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97284-75F8-0847-8672-44F30A4531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40" y="5613258"/>
            <a:ext cx="812747" cy="575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C4D41F-A986-B74E-82B1-0A473CAB2E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3" y="3852081"/>
            <a:ext cx="812747" cy="5754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F33613-641F-334F-82BA-90C84CC01E49}"/>
              </a:ext>
            </a:extLst>
          </p:cNvPr>
          <p:cNvCxnSpPr>
            <a:cxnSpLocks/>
          </p:cNvCxnSpPr>
          <p:nvPr/>
        </p:nvCxnSpPr>
        <p:spPr bwMode="auto">
          <a:xfrm flipV="1">
            <a:off x="8873280" y="2705984"/>
            <a:ext cx="0" cy="45678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9">
            <a:extLst>
              <a:ext uri="{FF2B5EF4-FFF2-40B4-BE49-F238E27FC236}">
                <a16:creationId xmlns:a16="http://schemas.microsoft.com/office/drawing/2014/main" id="{43C75C26-1B5D-EE49-86A7-065577AD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136" y="2227868"/>
            <a:ext cx="20230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(Lambda Execution)</a:t>
            </a:r>
          </a:p>
        </p:txBody>
      </p:sp>
      <p:pic>
        <p:nvPicPr>
          <p:cNvPr id="40" name="Graphic 49">
            <a:extLst>
              <a:ext uri="{FF2B5EF4-FFF2-40B4-BE49-F238E27FC236}">
                <a16:creationId xmlns:a16="http://schemas.microsoft.com/office/drawing/2014/main" id="{C8113198-839D-2143-83FD-64A92200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40" y="1765491"/>
            <a:ext cx="528252" cy="5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3">
            <a:extLst>
              <a:ext uri="{FF2B5EF4-FFF2-40B4-BE49-F238E27FC236}">
                <a16:creationId xmlns:a16="http://schemas.microsoft.com/office/drawing/2014/main" id="{D10C2ED5-2038-F14C-A71E-228596DC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08" y="3301400"/>
            <a:ext cx="761999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29417</TotalTime>
  <Words>98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Escalona, Todd</dc:creator>
  <cp:lastModifiedBy>Marcia Johnston</cp:lastModifiedBy>
  <cp:revision>44</cp:revision>
  <dcterms:created xsi:type="dcterms:W3CDTF">2021-09-14T16:56:07Z</dcterms:created>
  <dcterms:modified xsi:type="dcterms:W3CDTF">2022-04-06T05:48:34Z</dcterms:modified>
</cp:coreProperties>
</file>