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93675" cy="859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-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1406591"/>
            <a:ext cx="10959624" cy="2992238"/>
          </a:xfrm>
        </p:spPr>
        <p:txBody>
          <a:bodyPr anchor="b"/>
          <a:lstStyle>
            <a:lvl1pPr algn="ctr"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4514221"/>
            <a:ext cx="9670256" cy="2075068"/>
          </a:xfrm>
        </p:spPr>
        <p:txBody>
          <a:bodyPr/>
          <a:lstStyle>
            <a:lvl1pPr marL="0" indent="0" algn="ctr">
              <a:buNone/>
              <a:defRPr sz="3008"/>
            </a:lvl1pPr>
            <a:lvl2pPr marL="572963" indent="0" algn="ctr">
              <a:buNone/>
              <a:defRPr sz="2506"/>
            </a:lvl2pPr>
            <a:lvl3pPr marL="1145926" indent="0" algn="ctr">
              <a:buNone/>
              <a:defRPr sz="2256"/>
            </a:lvl3pPr>
            <a:lvl4pPr marL="1718889" indent="0" algn="ctr">
              <a:buNone/>
              <a:defRPr sz="2005"/>
            </a:lvl4pPr>
            <a:lvl5pPr marL="2291852" indent="0" algn="ctr">
              <a:buNone/>
              <a:defRPr sz="2005"/>
            </a:lvl5pPr>
            <a:lvl6pPr marL="2864815" indent="0" algn="ctr">
              <a:buNone/>
              <a:defRPr sz="2005"/>
            </a:lvl6pPr>
            <a:lvl7pPr marL="3437778" indent="0" algn="ctr">
              <a:buNone/>
              <a:defRPr sz="2005"/>
            </a:lvl7pPr>
            <a:lvl8pPr marL="4010741" indent="0" algn="ctr">
              <a:buNone/>
              <a:defRPr sz="2005"/>
            </a:lvl8pPr>
            <a:lvl9pPr marL="4583704" indent="0" algn="ctr">
              <a:buNone/>
              <a:defRPr sz="20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7" y="457590"/>
            <a:ext cx="2780199" cy="7283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1" y="457590"/>
            <a:ext cx="8179425" cy="72836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2142715"/>
            <a:ext cx="11120795" cy="3575166"/>
          </a:xfrm>
        </p:spPr>
        <p:txBody>
          <a:bodyPr anchor="b"/>
          <a:lstStyle>
            <a:lvl1pPr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5751704"/>
            <a:ext cx="11120795" cy="1880095"/>
          </a:xfrm>
        </p:spPr>
        <p:txBody>
          <a:bodyPr/>
          <a:lstStyle>
            <a:lvl1pPr marL="0" indent="0">
              <a:buNone/>
              <a:defRPr sz="3008">
                <a:solidFill>
                  <a:schemeClr val="tx1"/>
                </a:solidFill>
              </a:defRPr>
            </a:lvl1pPr>
            <a:lvl2pPr marL="572963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926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3pPr>
            <a:lvl4pPr marL="1718889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4pPr>
            <a:lvl5pPr marL="2291852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5pPr>
            <a:lvl6pPr marL="2864815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6pPr>
            <a:lvl7pPr marL="343777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7pPr>
            <a:lvl8pPr marL="4010741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8pPr>
            <a:lvl9pPr marL="4583704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457591"/>
            <a:ext cx="11120795" cy="166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1" y="2106902"/>
            <a:ext cx="5454628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1" y="3139462"/>
            <a:ext cx="5454628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4" y="2106902"/>
            <a:ext cx="5481491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4" y="3139462"/>
            <a:ext cx="5481491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1237483"/>
            <a:ext cx="6527423" cy="6107825"/>
          </a:xfrm>
        </p:spPr>
        <p:txBody>
          <a:bodyPr/>
          <a:lstStyle>
            <a:lvl1pPr>
              <a:defRPr sz="4010"/>
            </a:lvl1pPr>
            <a:lvl2pPr>
              <a:defRPr sz="3509"/>
            </a:lvl2pPr>
            <a:lvl3pPr>
              <a:defRPr sz="3008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1237483"/>
            <a:ext cx="6527423" cy="6107825"/>
          </a:xfrm>
        </p:spPr>
        <p:txBody>
          <a:bodyPr anchor="t"/>
          <a:lstStyle>
            <a:lvl1pPr marL="0" indent="0">
              <a:buNone/>
              <a:defRPr sz="4010"/>
            </a:lvl1pPr>
            <a:lvl2pPr marL="572963" indent="0">
              <a:buNone/>
              <a:defRPr sz="3509"/>
            </a:lvl2pPr>
            <a:lvl3pPr marL="1145926" indent="0">
              <a:buNone/>
              <a:defRPr sz="3008"/>
            </a:lvl3pPr>
            <a:lvl4pPr marL="1718889" indent="0">
              <a:buNone/>
              <a:defRPr sz="2506"/>
            </a:lvl4pPr>
            <a:lvl5pPr marL="2291852" indent="0">
              <a:buNone/>
              <a:defRPr sz="2506"/>
            </a:lvl5pPr>
            <a:lvl6pPr marL="2864815" indent="0">
              <a:buNone/>
              <a:defRPr sz="2506"/>
            </a:lvl6pPr>
            <a:lvl7pPr marL="3437778" indent="0">
              <a:buNone/>
              <a:defRPr sz="2506"/>
            </a:lvl7pPr>
            <a:lvl8pPr marL="4010741" indent="0">
              <a:buNone/>
              <a:defRPr sz="2506"/>
            </a:lvl8pPr>
            <a:lvl9pPr marL="4583704" indent="0">
              <a:buNone/>
              <a:defRPr sz="25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457591"/>
            <a:ext cx="11120795" cy="16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2287948"/>
            <a:ext cx="11120795" cy="545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7966038"/>
            <a:ext cx="4351615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5926" rtl="0" eaLnBrk="1" latinLnBrk="0" hangingPunct="1">
        <a:lnSpc>
          <a:spcPct val="90000"/>
        </a:lnSpc>
        <a:spcBef>
          <a:spcPct val="0"/>
        </a:spcBef>
        <a:buNone/>
        <a:defRPr sz="5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82" indent="-286482" algn="l" defTabSz="1145926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1pPr>
      <a:lvl2pPr marL="859445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08" kern="1200">
          <a:solidFill>
            <a:schemeClr val="tx1"/>
          </a:solidFill>
          <a:latin typeface="+mn-lt"/>
          <a:ea typeface="+mn-ea"/>
          <a:cs typeface="+mn-cs"/>
        </a:defRPr>
      </a:lvl2pPr>
      <a:lvl3pPr marL="1432408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5371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578334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3151297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724260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297223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870186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72963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145926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3pPr>
      <a:lvl4pPr marL="1718889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2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2864815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437778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010741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583704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35809F7-0B79-4CD5-8F09-A13A7B99CE1F}"/>
              </a:ext>
            </a:extLst>
          </p:cNvPr>
          <p:cNvSpPr/>
          <p:nvPr/>
        </p:nvSpPr>
        <p:spPr>
          <a:xfrm>
            <a:off x="2382798" y="4159231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503434" y="503434"/>
            <a:ext cx="10285062" cy="7828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433" y="503434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1078786" y="967835"/>
            <a:ext cx="7911101" cy="7123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963896" y="632255"/>
            <a:ext cx="2304288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6289340" y="632254"/>
            <a:ext cx="2302502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2147441" y="1081042"/>
            <a:ext cx="1925637" cy="13765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6426011" y="1069786"/>
            <a:ext cx="2009256" cy="1387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2261675" y="1532771"/>
            <a:ext cx="6049868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2120898" y="2570846"/>
            <a:ext cx="1925636" cy="53916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15" y="1629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7" y="4257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4" y="63203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9" y="730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2253223" y="3070183"/>
            <a:ext cx="6062101" cy="202244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2261675" y="7202043"/>
            <a:ext cx="6049868" cy="65110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2249444" y="5183433"/>
            <a:ext cx="6062100" cy="192866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503200" y="6737240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517347" y="467588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606975" y="2057485"/>
            <a:ext cx="96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4425186" y="5923334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395395" y="6178472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4368691" y="3871807"/>
            <a:ext cx="182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6415742" y="2586459"/>
            <a:ext cx="2009256" cy="53760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4259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0" y="63606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7341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6865482" y="675706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6890493" y="471397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1402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9326202" y="214076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2714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811" y="3476123"/>
            <a:ext cx="2304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858" y="3972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47" y="47365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686" y="526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60293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6548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799" y="732894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DF4BED5-C2F0-4EEB-975C-31133246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2832" y="1074717"/>
            <a:ext cx="3810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9D9FDE6-C251-40BF-BF71-5C45A23F5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40" y="1069786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84BA1E5-B09C-4834-9296-89424A03C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6174" y="971719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98D616E-FE49-4328-8E01-90AAEDD65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5742" y="2591580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74A0393-6669-45DC-A1C6-63CDAB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2200" y="2575977"/>
            <a:ext cx="381000" cy="381000"/>
          </a:xfrm>
          <a:prstGeom prst="rect">
            <a:avLst/>
          </a:prstGeom>
        </p:spPr>
      </p:pic>
      <p:pic>
        <p:nvPicPr>
          <p:cNvPr id="74" name="Graphic 24">
            <a:extLst>
              <a:ext uri="{FF2B5EF4-FFF2-40B4-BE49-F238E27FC236}">
                <a16:creationId xmlns:a16="http://schemas.microsoft.com/office/drawing/2014/main" id="{1A3184BD-2D30-420B-A0B0-704D03D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6" y="5487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8">
            <a:extLst>
              <a:ext uri="{FF2B5EF4-FFF2-40B4-BE49-F238E27FC236}">
                <a16:creationId xmlns:a16="http://schemas.microsoft.com/office/drawing/2014/main" id="{DC330CB0-1144-4A9A-8C66-5CDDF261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6" y="342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05C391-C334-4B48-9971-D2C1F9A492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67827" y="4159982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38E6FB8-6260-47FD-99D7-A411AE914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65988" y="618432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7250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O'Neal, Anna</cp:lastModifiedBy>
  <cp:revision>18</cp:revision>
  <dcterms:created xsi:type="dcterms:W3CDTF">2022-08-30T08:15:21Z</dcterms:created>
  <dcterms:modified xsi:type="dcterms:W3CDTF">2022-10-28T14:46:31Z</dcterms:modified>
</cp:coreProperties>
</file>