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79" autoAdjust="0"/>
  </p:normalViewPr>
  <p:slideViewPr>
    <p:cSldViewPr snapToGrid="0">
      <p:cViewPr varScale="1">
        <p:scale>
          <a:sx n="82" d="100"/>
          <a:sy n="82" d="100"/>
        </p:scale>
        <p:origin x="1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0BAC1-F01C-4C6D-A3D6-D7175C3FCF18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7D8AE-55EF-485D-B4B5-0F8827F45D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204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87D8AE-55EF-485D-B4B5-0F8827F45DD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35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72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984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52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73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325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45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01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00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16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68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8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A3939-32E0-4F99-B9F1-CDD4CE48F6DE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41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7">
            <a:extLst>
              <a:ext uri="{FF2B5EF4-FFF2-40B4-BE49-F238E27FC236}">
                <a16:creationId xmlns:a16="http://schemas.microsoft.com/office/drawing/2014/main" id="{AA1C08B3-DB85-8DCB-D27F-46FCA3E35CE8}"/>
              </a:ext>
            </a:extLst>
          </p:cNvPr>
          <p:cNvSpPr/>
          <p:nvPr/>
        </p:nvSpPr>
        <p:spPr>
          <a:xfrm>
            <a:off x="8109605" y="3362570"/>
            <a:ext cx="2183651" cy="507315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EB3B955-2CC9-0F89-68B5-4C8FE8EC5CF9}"/>
              </a:ext>
            </a:extLst>
          </p:cNvPr>
          <p:cNvSpPr/>
          <p:nvPr/>
        </p:nvSpPr>
        <p:spPr>
          <a:xfrm>
            <a:off x="2559740" y="3355727"/>
            <a:ext cx="2184382" cy="507315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9" name="Rectangle 7">
            <a:extLst>
              <a:ext uri="{FF2B5EF4-FFF2-40B4-BE49-F238E27FC236}">
                <a16:creationId xmlns:a16="http://schemas.microsoft.com/office/drawing/2014/main" id="{B52F446C-C33F-EE92-8999-ED1F26123676}"/>
              </a:ext>
            </a:extLst>
          </p:cNvPr>
          <p:cNvSpPr/>
          <p:nvPr/>
        </p:nvSpPr>
        <p:spPr>
          <a:xfrm>
            <a:off x="5338172" y="3362570"/>
            <a:ext cx="2185416" cy="507315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7A4CE8C-D170-4D96-99CE-4AB8DBB81B99}"/>
              </a:ext>
            </a:extLst>
          </p:cNvPr>
          <p:cNvSpPr/>
          <p:nvPr/>
        </p:nvSpPr>
        <p:spPr>
          <a:xfrm>
            <a:off x="2737587" y="3819608"/>
            <a:ext cx="7406874" cy="1108534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hangingPunct="1"/>
            <a:r>
              <a:rPr lang="en-US" altLang="zh-CN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OLAP &amp; visualization service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14530E7-B0BB-4F0E-B56E-08AE1353EBD0}"/>
              </a:ext>
            </a:extLst>
          </p:cNvPr>
          <p:cNvSpPr/>
          <p:nvPr/>
        </p:nvSpPr>
        <p:spPr>
          <a:xfrm>
            <a:off x="2749152" y="5101092"/>
            <a:ext cx="7395309" cy="1108534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hangingPunct="1"/>
            <a:r>
              <a:rPr lang="en-US" altLang="zh-CN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 service</a:t>
            </a:r>
          </a:p>
        </p:txBody>
      </p:sp>
      <p:sp>
        <p:nvSpPr>
          <p:cNvPr id="57" name="Rectangle 32">
            <a:extLst>
              <a:ext uri="{FF2B5EF4-FFF2-40B4-BE49-F238E27FC236}">
                <a16:creationId xmlns:a16="http://schemas.microsoft.com/office/drawing/2014/main" id="{5ED18673-3210-4E99-45DF-8CA587B8F054}"/>
              </a:ext>
            </a:extLst>
          </p:cNvPr>
          <p:cNvSpPr/>
          <p:nvPr/>
        </p:nvSpPr>
        <p:spPr>
          <a:xfrm>
            <a:off x="8112005" y="1175237"/>
            <a:ext cx="2185416" cy="206885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5" name="Rectangle 32">
            <a:extLst>
              <a:ext uri="{FF2B5EF4-FFF2-40B4-BE49-F238E27FC236}">
                <a16:creationId xmlns:a16="http://schemas.microsoft.com/office/drawing/2014/main" id="{6FEEF953-4F07-01EC-19FD-0BE77D937E0D}"/>
              </a:ext>
            </a:extLst>
          </p:cNvPr>
          <p:cNvSpPr/>
          <p:nvPr/>
        </p:nvSpPr>
        <p:spPr>
          <a:xfrm>
            <a:off x="5332276" y="1201869"/>
            <a:ext cx="2185416" cy="206885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56ABB6CB-F5F7-FDD7-1FD0-CCAEBF1DCA98}"/>
              </a:ext>
            </a:extLst>
          </p:cNvPr>
          <p:cNvSpPr/>
          <p:nvPr/>
        </p:nvSpPr>
        <p:spPr bwMode="auto">
          <a:xfrm>
            <a:off x="1092199" y="390642"/>
            <a:ext cx="9725187" cy="841083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phic 37">
            <a:extLst>
              <a:ext uri="{FF2B5EF4-FFF2-40B4-BE49-F238E27FC236}">
                <a16:creationId xmlns:a16="http://schemas.microsoft.com/office/drawing/2014/main" id="{BFEBE53E-52C1-EBF4-A0D3-75510713B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92200" y="390643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FFF7745-2C26-AD81-8D14-E197B10CC720}"/>
              </a:ext>
            </a:extLst>
          </p:cNvPr>
          <p:cNvSpPr/>
          <p:nvPr/>
        </p:nvSpPr>
        <p:spPr bwMode="auto">
          <a:xfrm>
            <a:off x="2386011" y="733245"/>
            <a:ext cx="2505456" cy="794990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7F03600-3022-CD43-1EE2-E32F607902F0}"/>
              </a:ext>
            </a:extLst>
          </p:cNvPr>
          <p:cNvSpPr/>
          <p:nvPr/>
        </p:nvSpPr>
        <p:spPr bwMode="auto">
          <a:xfrm>
            <a:off x="5155802" y="733245"/>
            <a:ext cx="2505456" cy="794990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6185EFD-0E87-E721-2A9C-B18B29EF4DA4}"/>
              </a:ext>
            </a:extLst>
          </p:cNvPr>
          <p:cNvSpPr/>
          <p:nvPr/>
        </p:nvSpPr>
        <p:spPr bwMode="auto">
          <a:xfrm>
            <a:off x="7925591" y="733245"/>
            <a:ext cx="2505456" cy="794990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3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32">
            <a:extLst>
              <a:ext uri="{FF2B5EF4-FFF2-40B4-BE49-F238E27FC236}">
                <a16:creationId xmlns:a16="http://schemas.microsoft.com/office/drawing/2014/main" id="{D864CA83-52FA-8F08-86F5-23886618B4E7}"/>
              </a:ext>
            </a:extLst>
          </p:cNvPr>
          <p:cNvSpPr/>
          <p:nvPr/>
        </p:nvSpPr>
        <p:spPr>
          <a:xfrm>
            <a:off x="2559739" y="1195026"/>
            <a:ext cx="2184383" cy="206885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65" name="Graphic 60">
            <a:extLst>
              <a:ext uri="{FF2B5EF4-FFF2-40B4-BE49-F238E27FC236}">
                <a16:creationId xmlns:a16="http://schemas.microsoft.com/office/drawing/2014/main" id="{025E4ADC-AC0C-4AE6-BBAF-C6F1F5FCC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409" y="24818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16">
            <a:extLst>
              <a:ext uri="{FF2B5EF4-FFF2-40B4-BE49-F238E27FC236}">
                <a16:creationId xmlns:a16="http://schemas.microsoft.com/office/drawing/2014/main" id="{526EB95B-3D7E-45F2-BF77-4228BF755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2225" y="2936746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70" name="TextBox 17">
            <a:extLst>
              <a:ext uri="{FF2B5EF4-FFF2-40B4-BE49-F238E27FC236}">
                <a16:creationId xmlns:a16="http://schemas.microsoft.com/office/drawing/2014/main" id="{4E203746-B74C-4E1D-9EE8-07C3E6E25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2626" y="2127063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71" name="Graphic 35">
            <a:extLst>
              <a:ext uri="{FF2B5EF4-FFF2-40B4-BE49-F238E27FC236}">
                <a16:creationId xmlns:a16="http://schemas.microsoft.com/office/drawing/2014/main" id="{BA7523B6-BAF3-4D12-8791-0CEE73489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409" y="16682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17">
            <a:extLst>
              <a:ext uri="{FF2B5EF4-FFF2-40B4-BE49-F238E27FC236}">
                <a16:creationId xmlns:a16="http://schemas.microsoft.com/office/drawing/2014/main" id="{8B74678D-D9DF-433A-8285-1355396C8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6866" y="2127787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73" name="Graphic 35">
            <a:extLst>
              <a:ext uri="{FF2B5EF4-FFF2-40B4-BE49-F238E27FC236}">
                <a16:creationId xmlns:a16="http://schemas.microsoft.com/office/drawing/2014/main" id="{7BD11345-6713-4662-89B2-09BA608A3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649" y="1669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17">
            <a:extLst>
              <a:ext uri="{FF2B5EF4-FFF2-40B4-BE49-F238E27FC236}">
                <a16:creationId xmlns:a16="http://schemas.microsoft.com/office/drawing/2014/main" id="{52222E7E-B65C-42C9-B72A-317BB4F99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2917" y="2126178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75" name="Graphic 35">
            <a:extLst>
              <a:ext uri="{FF2B5EF4-FFF2-40B4-BE49-F238E27FC236}">
                <a16:creationId xmlns:a16="http://schemas.microsoft.com/office/drawing/2014/main" id="{683BE78B-2912-429A-A705-ABFAF374B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700" y="166739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22">
            <a:extLst>
              <a:ext uri="{FF2B5EF4-FFF2-40B4-BE49-F238E27FC236}">
                <a16:creationId xmlns:a16="http://schemas.microsoft.com/office/drawing/2014/main" id="{03D3C268-726B-4A7D-AA4B-E44F59208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645" y="3906927"/>
            <a:ext cx="105303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80" name="Graphic 24">
            <a:extLst>
              <a:ext uri="{FF2B5EF4-FFF2-40B4-BE49-F238E27FC236}">
                <a16:creationId xmlns:a16="http://schemas.microsoft.com/office/drawing/2014/main" id="{018F9DC6-D7F6-4729-95D9-AAED8D85D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851" y="343543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D206E463-EE50-4728-8890-D69F4FD8ACA4}"/>
              </a:ext>
            </a:extLst>
          </p:cNvPr>
          <p:cNvSpPr/>
          <p:nvPr/>
        </p:nvSpPr>
        <p:spPr bwMode="auto">
          <a:xfrm>
            <a:off x="1473199" y="1071978"/>
            <a:ext cx="9176871" cy="7471317"/>
          </a:xfrm>
          <a:prstGeom prst="rect">
            <a:avLst/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ln w="0"/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90FC3CEB-AC03-4463-90AF-1203BA8EED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474788" y="1069283"/>
            <a:ext cx="381000" cy="3810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55F899E6-080B-43E4-A171-317FC0968F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58653" y="1191115"/>
            <a:ext cx="381000" cy="381000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623FA594-F455-4DAD-8440-3BE4B1A6E1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37265" y="1203949"/>
            <a:ext cx="381000" cy="381000"/>
          </a:xfrm>
          <a:prstGeom prst="rect">
            <a:avLst/>
          </a:prstGeom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id="{05554E5A-4950-4EFC-AD06-93483A109F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08520" y="1191115"/>
            <a:ext cx="381000" cy="381000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1B4F5F30-D6B9-49A1-8BD8-D9F6846DA7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59748" y="3357989"/>
            <a:ext cx="381000" cy="381000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6B255A20-4370-498F-A2F2-3BA8D55D6D0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37265" y="3357478"/>
            <a:ext cx="381000" cy="381000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B69600BC-DE70-4D93-9629-DDFA5AEA1B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08520" y="3357482"/>
            <a:ext cx="381000" cy="381000"/>
          </a:xfrm>
          <a:prstGeom prst="rect">
            <a:avLst/>
          </a:prstGeom>
        </p:spPr>
      </p:pic>
      <p:pic>
        <p:nvPicPr>
          <p:cNvPr id="85" name="Graphic 60">
            <a:extLst>
              <a:ext uri="{FF2B5EF4-FFF2-40B4-BE49-F238E27FC236}">
                <a16:creationId xmlns:a16="http://schemas.microsoft.com/office/drawing/2014/main" id="{8D8233F0-D4F2-445F-99A6-DC497B246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409" y="41107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16">
            <a:extLst>
              <a:ext uri="{FF2B5EF4-FFF2-40B4-BE49-F238E27FC236}">
                <a16:creationId xmlns:a16="http://schemas.microsoft.com/office/drawing/2014/main" id="{EA96A9C0-72D3-49A0-A9D7-8068E67D6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9304" y="4574059"/>
            <a:ext cx="114141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CN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Workbench host</a:t>
            </a:r>
            <a:endParaRPr lang="en-US" altLang="en-US" sz="11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20">
            <a:extLst>
              <a:ext uri="{FF2B5EF4-FFF2-40B4-BE49-F238E27FC236}">
                <a16:creationId xmlns:a16="http://schemas.microsoft.com/office/drawing/2014/main" id="{B5181D96-7A69-4061-B64F-2F1BDFBB6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9304" y="8110434"/>
            <a:ext cx="114141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EBS volume</a:t>
            </a:r>
          </a:p>
        </p:txBody>
      </p:sp>
      <p:pic>
        <p:nvPicPr>
          <p:cNvPr id="88" name="Graphic 16">
            <a:extLst>
              <a:ext uri="{FF2B5EF4-FFF2-40B4-BE49-F238E27FC236}">
                <a16:creationId xmlns:a16="http://schemas.microsoft.com/office/drawing/2014/main" id="{EAF1ADBD-13F8-4958-95BD-0B2ACB3C6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409" y="76532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20">
            <a:extLst>
              <a:ext uri="{FF2B5EF4-FFF2-40B4-BE49-F238E27FC236}">
                <a16:creationId xmlns:a16="http://schemas.microsoft.com/office/drawing/2014/main" id="{9D36C4A8-4CCF-4D0D-8E0A-DDAFBD209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3544" y="8110434"/>
            <a:ext cx="114141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EBS volume</a:t>
            </a:r>
          </a:p>
        </p:txBody>
      </p:sp>
      <p:pic>
        <p:nvPicPr>
          <p:cNvPr id="90" name="Graphic 16">
            <a:extLst>
              <a:ext uri="{FF2B5EF4-FFF2-40B4-BE49-F238E27FC236}">
                <a16:creationId xmlns:a16="http://schemas.microsoft.com/office/drawing/2014/main" id="{FED11920-4F11-43A4-B09E-6BA1E0352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649" y="76532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20">
            <a:extLst>
              <a:ext uri="{FF2B5EF4-FFF2-40B4-BE49-F238E27FC236}">
                <a16:creationId xmlns:a16="http://schemas.microsoft.com/office/drawing/2014/main" id="{B903BB74-716C-4A33-A21E-1F332D51D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595" y="8110434"/>
            <a:ext cx="114141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EBS volume</a:t>
            </a:r>
          </a:p>
        </p:txBody>
      </p:sp>
      <p:pic>
        <p:nvPicPr>
          <p:cNvPr id="92" name="Graphic 16">
            <a:extLst>
              <a:ext uri="{FF2B5EF4-FFF2-40B4-BE49-F238E27FC236}">
                <a16:creationId xmlns:a16="http://schemas.microsoft.com/office/drawing/2014/main" id="{D2A74A72-1090-4287-A63B-5692DD5E1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700" y="76532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Graphic 60">
            <a:extLst>
              <a:ext uri="{FF2B5EF4-FFF2-40B4-BE49-F238E27FC236}">
                <a16:creationId xmlns:a16="http://schemas.microsoft.com/office/drawing/2014/main" id="{3AF24EC1-A2A2-4522-BB6D-77E47EC5E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649" y="541839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16">
            <a:extLst>
              <a:ext uri="{FF2B5EF4-FFF2-40B4-BE49-F238E27FC236}">
                <a16:creationId xmlns:a16="http://schemas.microsoft.com/office/drawing/2014/main" id="{5EBA1F20-D44B-45E1-A05B-39FE4EAD9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3544" y="5881703"/>
            <a:ext cx="114141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CN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graphd1</a:t>
            </a:r>
            <a:endParaRPr lang="en-US" altLang="en-US" sz="11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6" name="Graphic 60">
            <a:extLst>
              <a:ext uri="{FF2B5EF4-FFF2-40B4-BE49-F238E27FC236}">
                <a16:creationId xmlns:a16="http://schemas.microsoft.com/office/drawing/2014/main" id="{EA859237-58B7-4A2E-8E54-5E11D4801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700" y="541839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16">
            <a:extLst>
              <a:ext uri="{FF2B5EF4-FFF2-40B4-BE49-F238E27FC236}">
                <a16:creationId xmlns:a16="http://schemas.microsoft.com/office/drawing/2014/main" id="{47DB7B2A-72D4-42F3-80B2-3DB4B02FA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595" y="5881703"/>
            <a:ext cx="114141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CN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graphd2</a:t>
            </a:r>
            <a:endParaRPr lang="en-US" altLang="en-US" sz="11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8" name="Graphic 60">
            <a:extLst>
              <a:ext uri="{FF2B5EF4-FFF2-40B4-BE49-F238E27FC236}">
                <a16:creationId xmlns:a16="http://schemas.microsoft.com/office/drawing/2014/main" id="{826D2B38-A071-40A0-9746-11C32E1F7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409" y="53985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Box 16">
            <a:extLst>
              <a:ext uri="{FF2B5EF4-FFF2-40B4-BE49-F238E27FC236}">
                <a16:creationId xmlns:a16="http://schemas.microsoft.com/office/drawing/2014/main" id="{260836C2-B0B1-4098-B099-26EF60511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9304" y="5861890"/>
            <a:ext cx="114141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CN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graphd0</a:t>
            </a:r>
            <a:endParaRPr lang="en-US" altLang="en-US" sz="11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F579424-88FB-40BF-8AF7-7615FB8EA443}"/>
              </a:ext>
            </a:extLst>
          </p:cNvPr>
          <p:cNvSpPr/>
          <p:nvPr/>
        </p:nvSpPr>
        <p:spPr>
          <a:xfrm>
            <a:off x="2749152" y="6392572"/>
            <a:ext cx="7395309" cy="1108534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hangingPunct="1"/>
            <a:r>
              <a:rPr lang="en-US" altLang="zh-CN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 service</a:t>
            </a:r>
          </a:p>
        </p:txBody>
      </p:sp>
      <p:pic>
        <p:nvPicPr>
          <p:cNvPr id="105" name="Graphic 60">
            <a:extLst>
              <a:ext uri="{FF2B5EF4-FFF2-40B4-BE49-F238E27FC236}">
                <a16:creationId xmlns:a16="http://schemas.microsoft.com/office/drawing/2014/main" id="{C484DB5C-B41F-4A86-BE4E-F6B3DF282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533" y="6709873"/>
            <a:ext cx="48543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TextBox 16">
            <a:extLst>
              <a:ext uri="{FF2B5EF4-FFF2-40B4-BE49-F238E27FC236}">
                <a16:creationId xmlns:a16="http://schemas.microsoft.com/office/drawing/2014/main" id="{DB0A9BB9-D6FF-419E-80F0-EE7D2CBAB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8301" y="7173183"/>
            <a:ext cx="121189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CN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storaged1</a:t>
            </a:r>
            <a:endParaRPr lang="en-US" altLang="en-US" sz="11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7" name="Graphic 60">
            <a:extLst>
              <a:ext uri="{FF2B5EF4-FFF2-40B4-BE49-F238E27FC236}">
                <a16:creationId xmlns:a16="http://schemas.microsoft.com/office/drawing/2014/main" id="{A2E43B3A-F475-4543-8738-2BA3841C4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584" y="6709873"/>
            <a:ext cx="48543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TextBox 16">
            <a:extLst>
              <a:ext uri="{FF2B5EF4-FFF2-40B4-BE49-F238E27FC236}">
                <a16:creationId xmlns:a16="http://schemas.microsoft.com/office/drawing/2014/main" id="{4619D715-1A8A-47CA-A115-EA14E16CF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352" y="7173183"/>
            <a:ext cx="121189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CN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storaged2</a:t>
            </a:r>
            <a:endParaRPr lang="en-US" altLang="en-US" sz="11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9" name="Graphic 60">
            <a:extLst>
              <a:ext uri="{FF2B5EF4-FFF2-40B4-BE49-F238E27FC236}">
                <a16:creationId xmlns:a16="http://schemas.microsoft.com/office/drawing/2014/main" id="{AC5EE1C1-0E17-4386-BCBF-5FAA1D35A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293" y="6690060"/>
            <a:ext cx="48543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16">
            <a:extLst>
              <a:ext uri="{FF2B5EF4-FFF2-40B4-BE49-F238E27FC236}">
                <a16:creationId xmlns:a16="http://schemas.microsoft.com/office/drawing/2014/main" id="{7DD7EF24-B50A-464F-A2DB-BFBAA561E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4061" y="7153370"/>
            <a:ext cx="121189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CN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storaged0</a:t>
            </a:r>
            <a:endParaRPr lang="en-US" altLang="en-US" sz="11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460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</TotalTime>
  <Words>60</Words>
  <Application>Microsoft Office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主题​​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乔 雷</dc:creator>
  <cp:lastModifiedBy>Marcia Johnston</cp:lastModifiedBy>
  <cp:revision>18</cp:revision>
  <dcterms:created xsi:type="dcterms:W3CDTF">2022-08-17T13:55:53Z</dcterms:created>
  <dcterms:modified xsi:type="dcterms:W3CDTF">2023-03-01T04:52:24Z</dcterms:modified>
</cp:coreProperties>
</file>