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O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4"/>
    <p:restoredTop sz="97182"/>
  </p:normalViewPr>
  <p:slideViewPr>
    <p:cSldViewPr snapToGrid="0" snapToObjects="1">
      <p:cViewPr varScale="1">
        <p:scale>
          <a:sx n="156" d="100"/>
          <a:sy n="156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B0CB-EF3B-9149-AA4D-D216561B3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C3689-451E-FC45-87E0-5FBA0A447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D31F-D9DC-F346-979C-152B45F3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7/16/21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AC68F-A8EC-DB41-8558-BAC35F38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4134-0059-3748-AFD6-DB4F14F7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45744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FA17-6697-A94B-BECA-41BB207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A4384-4792-CD40-9212-B13BCD417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EEC08-A4E7-674E-9E07-C1D5DFCA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7/16/21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F68E5-BD6F-8641-958E-012F5638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C91B-D85D-E543-9E9F-31EEC0EA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01732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A2484-C987-2D49-B4BA-230C7BAFA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41CC2-C841-9845-A227-53F6DA08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37EA1-556B-F24C-9032-2B7AAC0D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7/16/21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8567-201D-764F-9700-3FD55B31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B891-9E89-A445-9C19-E22D856A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48985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7A4A-618A-844C-A37D-E401AE21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447A-0F44-A246-86CF-FBC5D60E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DA94-E5F8-F444-8163-75BEE8BF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7/16/21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BB11C-6875-1349-885E-8C4AF4E2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EEB58-9A6E-E84E-BF5B-6B01C627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85443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6FAB-9E3A-2546-95B2-A3916E35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4E9FC-C45D-BC40-978D-1B79AFB5E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EE6A6-B5B4-3942-88C9-2EDA00D0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7/16/21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7B31C-CA42-1C4B-8ACB-D438A65B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2ECF8-7BCC-B94D-B373-A986A511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40923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A28F-8EF9-3347-A77A-B5BCDA3C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8987-BCCE-A045-82F6-52402BAA0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680BD-ADF4-6B48-8C6C-105FD9583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78FD-D88B-5F4F-931D-1B7C2743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7/16/21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228E0-A121-4B46-96D1-5790AC57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D56B0-84DB-CF40-95DF-8B8A6D31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9979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A27E-6210-2448-9AF9-7CA3F580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FE3B9-230A-114E-9750-563774600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67ADE-134F-324F-910A-809FFC8F8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A91A8-F5C3-6643-B5CD-3CF926831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A49FB-E1AC-DB4C-946A-73A934FF5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77AEF-AE02-D149-B7F5-837DC5D0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7/16/21</a:t>
            </a:fld>
            <a:endParaRPr lang="en-O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7D2C4-5050-5B4E-BD49-BD8E3BBF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EBFE0-FD72-F249-BCE5-0E5937C2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02470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CD27-DC6D-044C-A5BF-8DF4A8DE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158FF-6194-174A-AA4C-10D7C647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7/16/21</a:t>
            </a:fld>
            <a:endParaRPr lang="en-O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9830D-B256-304B-8C6F-AE533470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6F69-D522-7C4C-8DAD-6C62AC3A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30162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71798-1F6F-D943-976C-F2EE0B99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7/16/21</a:t>
            </a:fld>
            <a:endParaRPr lang="en-O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4F667-1068-894B-B050-C65D82E9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33A2-B223-F84E-97E8-62968782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32836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C541-6A3A-2347-90D9-160CE2C1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30F8D-7313-CA48-9F1B-F0F9AB015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CA2CB-7156-C543-B716-86D5B1F7F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CA13E-ACCC-4741-98C8-184D9680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7/16/21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E120-DB57-BA4F-9E54-0CA9F00D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9219B-76DD-C841-8805-17093385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43335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48AA-7D31-3F4E-9530-5B098740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699C0-40C5-D84F-B6E2-530550B12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O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4CEB8-26D2-5747-9B50-8B0547739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4FF87-31A3-3249-83FD-2EB95728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7/16/21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C586A-1AAF-F047-BFC1-993D6D9B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A2988-E00D-9F45-B437-01C73878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01884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13012-DA8C-2D4F-9958-6B2E6E62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2EED9-C7D3-7444-BBF1-E3C95881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C00A4-8D02-9644-B8F9-E9D288300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308C7-E91A-5941-8B2E-542088478FFC}" type="datetimeFigureOut">
              <a:rPr lang="en-OM" smtClean="0"/>
              <a:t>7/16/21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A5838-0B8A-564D-811A-45A31743C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1228-1446-874B-8128-AC45A5EF4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60044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O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D2B9-7D0E-2D47-89E1-03E20CE8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820"/>
            <a:ext cx="10515600" cy="1706335"/>
          </a:xfrm>
        </p:spPr>
        <p:txBody>
          <a:bodyPr/>
          <a:lstStyle/>
          <a:p>
            <a:r>
              <a:rPr lang="en-OM" b="1" dirty="0"/>
              <a:t>One click SaaS Serverless Integration solution using AWS Quick Starts </a:t>
            </a:r>
          </a:p>
        </p:txBody>
      </p:sp>
    </p:spTree>
    <p:extLst>
      <p:ext uri="{BB962C8B-B14F-4D97-AF65-F5344CB8AC3E}">
        <p14:creationId xmlns:p14="http://schemas.microsoft.com/office/powerpoint/2010/main" val="374511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BAD2-FA1B-634C-8B4F-C86E74B8B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5364"/>
            <a:ext cx="9144000" cy="587829"/>
          </a:xfrm>
        </p:spPr>
        <p:txBody>
          <a:bodyPr>
            <a:normAutofit/>
          </a:bodyPr>
          <a:lstStyle/>
          <a:p>
            <a:r>
              <a:rPr lang="en-OM" sz="2800" b="1" dirty="0"/>
              <a:t>Diagram of created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8EDC8-8C4E-7B4E-8342-748156074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51164"/>
            <a:ext cx="9334500" cy="55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3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One click SaaS Serverless Integration solution using AWS Quick Starts </vt:lpstr>
      <vt:lpstr>Diagram of created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click SaaS Serverless Integration solution using AWS Quick Starts </dc:title>
  <dc:creator>Microsoft Office User</dc:creator>
  <cp:lastModifiedBy>Microsoft Office User</cp:lastModifiedBy>
  <cp:revision>1</cp:revision>
  <dcterms:created xsi:type="dcterms:W3CDTF">2021-07-16T20:38:05Z</dcterms:created>
  <dcterms:modified xsi:type="dcterms:W3CDTF">2021-07-16T20:44:41Z</dcterms:modified>
</cp:coreProperties>
</file>