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4709-A02B-432F-BE19-5B09F7A87604}" type="datetimeFigureOut">
              <a:rPr lang="en-US" smtClean="0"/>
              <a:t>2023-01-22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B697-D15E-4D86-B13A-8686640E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4709-A02B-432F-BE19-5B09F7A87604}" type="datetimeFigureOut">
              <a:rPr lang="en-US" smtClean="0"/>
              <a:t>2023-01-22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B697-D15E-4D86-B13A-8686640E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4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4709-A02B-432F-BE19-5B09F7A87604}" type="datetimeFigureOut">
              <a:rPr lang="en-US" smtClean="0"/>
              <a:t>2023-01-22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B697-D15E-4D86-B13A-8686640E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4709-A02B-432F-BE19-5B09F7A87604}" type="datetimeFigureOut">
              <a:rPr lang="en-US" smtClean="0"/>
              <a:t>2023-01-22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B697-D15E-4D86-B13A-8686640E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6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4709-A02B-432F-BE19-5B09F7A87604}" type="datetimeFigureOut">
              <a:rPr lang="en-US" smtClean="0"/>
              <a:t>2023-01-22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B697-D15E-4D86-B13A-8686640E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4709-A02B-432F-BE19-5B09F7A87604}" type="datetimeFigureOut">
              <a:rPr lang="en-US" smtClean="0"/>
              <a:t>2023-01-22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B697-D15E-4D86-B13A-8686640E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6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4709-A02B-432F-BE19-5B09F7A87604}" type="datetimeFigureOut">
              <a:rPr lang="en-US" smtClean="0"/>
              <a:t>2023-01-22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B697-D15E-4D86-B13A-8686640E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5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4709-A02B-432F-BE19-5B09F7A87604}" type="datetimeFigureOut">
              <a:rPr lang="en-US" smtClean="0"/>
              <a:t>2023-01-22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B697-D15E-4D86-B13A-8686640E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7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4709-A02B-432F-BE19-5B09F7A87604}" type="datetimeFigureOut">
              <a:rPr lang="en-US" smtClean="0"/>
              <a:t>2023-01-22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B697-D15E-4D86-B13A-8686640E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4709-A02B-432F-BE19-5B09F7A87604}" type="datetimeFigureOut">
              <a:rPr lang="en-US" smtClean="0"/>
              <a:t>2023-01-22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B697-D15E-4D86-B13A-8686640E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4709-A02B-432F-BE19-5B09F7A87604}" type="datetimeFigureOut">
              <a:rPr lang="en-US" smtClean="0"/>
              <a:t>2023-01-22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B697-D15E-4D86-B13A-8686640E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4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4709-A02B-432F-BE19-5B09F7A87604}" type="datetimeFigureOut">
              <a:rPr lang="en-US" smtClean="0"/>
              <a:t>2023-01-22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8B697-D15E-4D86-B13A-8686640E2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3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FD7715-5F43-4679-B2BF-BD5D8AB9A988}"/>
              </a:ext>
            </a:extLst>
          </p:cNvPr>
          <p:cNvSpPr/>
          <p:nvPr/>
        </p:nvSpPr>
        <p:spPr>
          <a:xfrm>
            <a:off x="1010093" y="1388533"/>
            <a:ext cx="11143035" cy="52944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8BF460-E953-4306-BF9A-1D2E09928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0093" y="1393754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DED4AA-FC44-408B-9CF5-39599F0DBD76}"/>
              </a:ext>
            </a:extLst>
          </p:cNvPr>
          <p:cNvSpPr/>
          <p:nvPr/>
        </p:nvSpPr>
        <p:spPr>
          <a:xfrm>
            <a:off x="2734202" y="1584254"/>
            <a:ext cx="2396640" cy="492943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AAC268-991F-442B-8F2B-FBA79BB08DDF}"/>
              </a:ext>
            </a:extLst>
          </p:cNvPr>
          <p:cNvSpPr/>
          <p:nvPr/>
        </p:nvSpPr>
        <p:spPr>
          <a:xfrm>
            <a:off x="1446447" y="1935481"/>
            <a:ext cx="9300575" cy="442016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D1BC791-DE62-495C-8B9D-E531E6740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6447" y="1937544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809CE17-4512-4F36-AE39-05C7B860384D}"/>
              </a:ext>
            </a:extLst>
          </p:cNvPr>
          <p:cNvSpPr/>
          <p:nvPr/>
        </p:nvSpPr>
        <p:spPr>
          <a:xfrm>
            <a:off x="2894687" y="2128041"/>
            <a:ext cx="2095418" cy="231903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00C8421-87E7-4279-AA5B-7D8ADAD79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4686" y="2128043"/>
            <a:ext cx="381000" cy="381000"/>
          </a:xfrm>
          <a:prstGeom prst="rect">
            <a:avLst/>
          </a:prstGeom>
        </p:spPr>
      </p:pic>
      <p:sp>
        <p:nvSpPr>
          <p:cNvPr id="11" name="TextBox 17">
            <a:extLst>
              <a:ext uri="{FF2B5EF4-FFF2-40B4-BE49-F238E27FC236}">
                <a16:creationId xmlns:a16="http://schemas.microsoft.com/office/drawing/2014/main" id="{D0526615-9544-44FD-8046-EA61B6433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84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" name="Graphic 35">
            <a:extLst>
              <a:ext uri="{FF2B5EF4-FFF2-40B4-BE49-F238E27FC236}">
                <a16:creationId xmlns:a16="http://schemas.microsoft.com/office/drawing/2014/main" id="{C23D9D2C-F8C6-451A-8EA7-DFF69C78F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4487E47-BA85-4E71-84C7-981217D66A51}"/>
              </a:ext>
            </a:extLst>
          </p:cNvPr>
          <p:cNvSpPr/>
          <p:nvPr/>
        </p:nvSpPr>
        <p:spPr>
          <a:xfrm>
            <a:off x="2894684" y="4605121"/>
            <a:ext cx="2104522" cy="163006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B64451E-B374-4075-8EBC-C14BDBC435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94682" y="4609609"/>
            <a:ext cx="38100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133CB02-98F2-4F76-8A03-90612752103E}"/>
              </a:ext>
            </a:extLst>
          </p:cNvPr>
          <p:cNvSpPr/>
          <p:nvPr/>
        </p:nvSpPr>
        <p:spPr>
          <a:xfrm>
            <a:off x="1627544" y="5086763"/>
            <a:ext cx="8918052" cy="97537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/>
          <a:lstStyle/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group</a:t>
            </a:r>
          </a:p>
        </p:txBody>
      </p:sp>
      <p:pic>
        <p:nvPicPr>
          <p:cNvPr id="23" name="Graphic 60">
            <a:extLst>
              <a:ext uri="{FF2B5EF4-FFF2-40B4-BE49-F238E27FC236}">
                <a16:creationId xmlns:a16="http://schemas.microsoft.com/office/drawing/2014/main" id="{B632D200-310B-4D24-8DB7-3CE667ECA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34230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6">
            <a:extLst>
              <a:ext uri="{FF2B5EF4-FFF2-40B4-BE49-F238E27FC236}">
                <a16:creationId xmlns:a16="http://schemas.microsoft.com/office/drawing/2014/main" id="{D637C74D-F0D5-49BA-BCFE-AC16E76F3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84" y="3890683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B613608-B5BC-4BD1-8F88-FAA8527659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96425" y="5086761"/>
            <a:ext cx="381000" cy="381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59BD507-E051-420B-8DB5-3AB1D8D3D2CF}"/>
              </a:ext>
            </a:extLst>
          </p:cNvPr>
          <p:cNvSpPr/>
          <p:nvPr/>
        </p:nvSpPr>
        <p:spPr>
          <a:xfrm>
            <a:off x="5352147" y="1584254"/>
            <a:ext cx="2396640" cy="492943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437CAB-A3A9-4D74-8CE4-5EBE601FC5DF}"/>
              </a:ext>
            </a:extLst>
          </p:cNvPr>
          <p:cNvSpPr/>
          <p:nvPr/>
        </p:nvSpPr>
        <p:spPr>
          <a:xfrm>
            <a:off x="5512632" y="2128042"/>
            <a:ext cx="2095418" cy="231903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51C49962-FD9D-4442-91A6-008BE39C7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2631" y="2128044"/>
            <a:ext cx="381000" cy="381000"/>
          </a:xfrm>
          <a:prstGeom prst="rect">
            <a:avLst/>
          </a:prstGeom>
        </p:spPr>
      </p:pic>
      <p:sp>
        <p:nvSpPr>
          <p:cNvPr id="39" name="TextBox 17">
            <a:extLst>
              <a:ext uri="{FF2B5EF4-FFF2-40B4-BE49-F238E27FC236}">
                <a16:creationId xmlns:a16="http://schemas.microsoft.com/office/drawing/2014/main" id="{677859CE-24E8-4004-84FC-C9C77CC77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629" y="2979018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0" name="Graphic 35">
            <a:extLst>
              <a:ext uri="{FF2B5EF4-FFF2-40B4-BE49-F238E27FC236}">
                <a16:creationId xmlns:a16="http://schemas.microsoft.com/office/drawing/2014/main" id="{C784E335-78F4-4004-AD6D-FFE34D2E3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189" y="25090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09D307F-E654-4CB8-AC9A-085335A920C7}"/>
              </a:ext>
            </a:extLst>
          </p:cNvPr>
          <p:cNvSpPr/>
          <p:nvPr/>
        </p:nvSpPr>
        <p:spPr>
          <a:xfrm>
            <a:off x="5512629" y="4605121"/>
            <a:ext cx="2104522" cy="163006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DE414FA7-1E2A-4552-9B43-780B98425B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12627" y="4609610"/>
            <a:ext cx="381000" cy="381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D51DB1B-6A2F-496E-AD44-FDF55214A7BF}"/>
              </a:ext>
            </a:extLst>
          </p:cNvPr>
          <p:cNvSpPr/>
          <p:nvPr/>
        </p:nvSpPr>
        <p:spPr>
          <a:xfrm>
            <a:off x="7957290" y="1584254"/>
            <a:ext cx="2396640" cy="492943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6C088B-77D6-497B-A194-CE0448F98460}"/>
              </a:ext>
            </a:extLst>
          </p:cNvPr>
          <p:cNvSpPr/>
          <p:nvPr/>
        </p:nvSpPr>
        <p:spPr>
          <a:xfrm>
            <a:off x="8117775" y="2128043"/>
            <a:ext cx="2095418" cy="231903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D06794FA-C8B4-4B64-AC1F-070A2F6606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7774" y="2128044"/>
            <a:ext cx="381000" cy="381000"/>
          </a:xfrm>
          <a:prstGeom prst="rect">
            <a:avLst/>
          </a:prstGeom>
        </p:spPr>
      </p:pic>
      <p:sp>
        <p:nvSpPr>
          <p:cNvPr id="52" name="TextBox 17">
            <a:extLst>
              <a:ext uri="{FF2B5EF4-FFF2-40B4-BE49-F238E27FC236}">
                <a16:creationId xmlns:a16="http://schemas.microsoft.com/office/drawing/2014/main" id="{1E2C3C61-A476-4797-84C3-EC5767819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7772" y="2979018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3" name="Graphic 35">
            <a:extLst>
              <a:ext uri="{FF2B5EF4-FFF2-40B4-BE49-F238E27FC236}">
                <a16:creationId xmlns:a16="http://schemas.microsoft.com/office/drawing/2014/main" id="{100644CA-F2ED-4494-9ABE-0839E177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331" y="25090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02C15DAA-5977-4253-B248-7A253F4A42C6}"/>
              </a:ext>
            </a:extLst>
          </p:cNvPr>
          <p:cNvSpPr/>
          <p:nvPr/>
        </p:nvSpPr>
        <p:spPr>
          <a:xfrm>
            <a:off x="8117772" y="4605121"/>
            <a:ext cx="2104522" cy="163006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E2685D6B-673F-448B-91A2-3B14964DE5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17770" y="4609610"/>
            <a:ext cx="381000" cy="381000"/>
          </a:xfrm>
          <a:prstGeom prst="rect">
            <a:avLst/>
          </a:prstGeom>
        </p:spPr>
      </p:pic>
      <p:pic>
        <p:nvPicPr>
          <p:cNvPr id="68" name="Graphic 23">
            <a:extLst>
              <a:ext uri="{FF2B5EF4-FFF2-40B4-BE49-F238E27FC236}">
                <a16:creationId xmlns:a16="http://schemas.microsoft.com/office/drawing/2014/main" id="{1024FFEC-AE0A-48AE-8646-B643A8175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351" y="50897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BE864051-4D68-46C8-8CF6-F312631B8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7504" y="5846245"/>
            <a:ext cx="10973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pic>
        <p:nvPicPr>
          <p:cNvPr id="76" name="Graphic 62">
            <a:extLst>
              <a:ext uri="{FF2B5EF4-FFF2-40B4-BE49-F238E27FC236}">
                <a16:creationId xmlns:a16="http://schemas.microsoft.com/office/drawing/2014/main" id="{04126C00-F3CD-4D59-8DF5-0CC9E6EF2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52324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16">
            <a:extLst>
              <a:ext uri="{FF2B5EF4-FFF2-40B4-BE49-F238E27FC236}">
                <a16:creationId xmlns:a16="http://schemas.microsoft.com/office/drawing/2014/main" id="{F5270FF1-F517-4AC9-8A0B-9CE0D9CE5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584" y="5695058"/>
            <a:ext cx="13042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78" name="Graphic 62">
            <a:extLst>
              <a:ext uri="{FF2B5EF4-FFF2-40B4-BE49-F238E27FC236}">
                <a16:creationId xmlns:a16="http://schemas.microsoft.com/office/drawing/2014/main" id="{901164A0-1E56-4C7F-A91B-C1E0D27A4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636" y="52378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62">
            <a:extLst>
              <a:ext uri="{FF2B5EF4-FFF2-40B4-BE49-F238E27FC236}">
                <a16:creationId xmlns:a16="http://schemas.microsoft.com/office/drawing/2014/main" id="{AAFCB99F-F0FC-4918-B911-0670B2AA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010" y="52324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6">
            <a:extLst>
              <a:ext uri="{FF2B5EF4-FFF2-40B4-BE49-F238E27FC236}">
                <a16:creationId xmlns:a16="http://schemas.microsoft.com/office/drawing/2014/main" id="{689FB81E-33F3-4AB5-B7DB-ABBF10CE9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506" y="5692722"/>
            <a:ext cx="13042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83" name="TextBox 16">
            <a:extLst>
              <a:ext uri="{FF2B5EF4-FFF2-40B4-BE49-F238E27FC236}">
                <a16:creationId xmlns:a16="http://schemas.microsoft.com/office/drawing/2014/main" id="{AA9DED61-59E7-4DF4-8EAA-9EE2387CB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7929" y="5689602"/>
            <a:ext cx="13042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2B262AE-5D65-47E9-8B7D-25E3D93A523C}"/>
              </a:ext>
            </a:extLst>
          </p:cNvPr>
          <p:cNvSpPr/>
          <p:nvPr/>
        </p:nvSpPr>
        <p:spPr>
          <a:xfrm>
            <a:off x="1627544" y="3317431"/>
            <a:ext cx="8918052" cy="97537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/>
          <a:lstStyle/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group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C4289E10-5147-480D-84E6-DA63A3E646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96425" y="3317429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1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48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EKS</dc:title>
  <dc:creator>Lindsay, Troy</dc:creator>
  <cp:lastModifiedBy>Lindsay, Troy</cp:lastModifiedBy>
  <cp:revision>4</cp:revision>
  <dcterms:created xsi:type="dcterms:W3CDTF">2023-01-22T19:06:56Z</dcterms:created>
  <dcterms:modified xsi:type="dcterms:W3CDTF">2023-01-22T19:29:36Z</dcterms:modified>
</cp:coreProperties>
</file>