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71" r:id="rId2"/>
  </p:sldIdLst>
  <p:sldSz cx="9144000" cy="5143500" type="screen16x9"/>
  <p:notesSz cx="6858000" cy="9144000"/>
  <p:embeddedFontLst>
    <p:embeddedFont>
      <p:font typeface="Amazon Ember" panose="020B0603020204020204" pitchFamily="34" charset="0"/>
      <p:regular r:id="rId4"/>
      <p:bold r:id="rId5"/>
      <p:italic r:id="rId6"/>
      <p:boldItalic r:id="rId7"/>
    </p:embeddedFont>
    <p:embeddedFont>
      <p:font typeface="Consolas" panose="020B0609020204030204" pitchFamily="49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3764158f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3764158f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Diagram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/>
          <p:nvPr/>
        </p:nvSpPr>
        <p:spPr>
          <a:xfrm>
            <a:off x="670050" y="682871"/>
            <a:ext cx="6561779" cy="2528162"/>
          </a:xfrm>
          <a:prstGeom prst="roundRect">
            <a:avLst>
              <a:gd name="adj" fmla="val 10263"/>
            </a:avLst>
          </a:prstGeom>
          <a:noFill/>
          <a:ln w="9525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1012525" y="1308575"/>
            <a:ext cx="4401090" cy="1635731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3" name="Google Shape;403;p28"/>
          <p:cNvCxnSpPr>
            <a:cxnSpLocks/>
            <a:stCxn id="404" idx="3"/>
            <a:endCxn id="400" idx="1"/>
          </p:cNvCxnSpPr>
          <p:nvPr/>
        </p:nvCxnSpPr>
        <p:spPr>
          <a:xfrm>
            <a:off x="4386296" y="2094827"/>
            <a:ext cx="1666366" cy="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28"/>
          <p:cNvCxnSpPr>
            <a:stCxn id="407" idx="3"/>
            <a:endCxn id="404" idx="1"/>
          </p:cNvCxnSpPr>
          <p:nvPr/>
        </p:nvCxnSpPr>
        <p:spPr>
          <a:xfrm flipV="1">
            <a:off x="2510001" y="2094827"/>
            <a:ext cx="1276492" cy="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14" name="Google Shape;4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150" y="1017616"/>
            <a:ext cx="598688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493" y="1794927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2170" y="1795915"/>
            <a:ext cx="597831" cy="5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2662" y="1841125"/>
            <a:ext cx="507406" cy="50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797889A-88CA-3346-BB52-8A37732AEB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031591" y="393075"/>
            <a:ext cx="549549" cy="549549"/>
          </a:xfrm>
          <a:prstGeom prst="rect">
            <a:avLst/>
          </a:prstGeom>
        </p:spPr>
      </p:pic>
      <p:sp>
        <p:nvSpPr>
          <p:cNvPr id="24" name="Google Shape;413;p28">
            <a:extLst>
              <a:ext uri="{FF2B5EF4-FFF2-40B4-BE49-F238E27FC236}">
                <a16:creationId xmlns:a16="http://schemas.microsoft.com/office/drawing/2014/main" id="{50607463-DDF4-9A4F-9A6F-C1782DDFF6BB}"/>
              </a:ext>
            </a:extLst>
          </p:cNvPr>
          <p:cNvSpPr txBox="1"/>
          <p:nvPr/>
        </p:nvSpPr>
        <p:spPr>
          <a:xfrm>
            <a:off x="1750639" y="1041848"/>
            <a:ext cx="135973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fr" sz="900" dirty="0" err="1">
                <a:latin typeface="Consolas"/>
                <a:ea typeface="Consolas"/>
                <a:cs typeface="Consolas"/>
                <a:sym typeface="Consolas"/>
              </a:rPr>
              <a:t>rafana</a:t>
            </a:r>
            <a:r>
              <a:rPr lang="fr" sz="9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 dirty="0" err="1">
                <a:latin typeface="Consolas"/>
                <a:ea typeface="Consolas"/>
                <a:cs typeface="Consolas"/>
                <a:sym typeface="Consolas"/>
              </a:rPr>
              <a:t>namespace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17C3FC-DA25-B34E-B072-61C769BCD92E}"/>
              </a:ext>
            </a:extLst>
          </p:cNvPr>
          <p:cNvGrpSpPr/>
          <p:nvPr/>
        </p:nvGrpSpPr>
        <p:grpSpPr>
          <a:xfrm>
            <a:off x="2289016" y="1731841"/>
            <a:ext cx="290100" cy="290100"/>
            <a:chOff x="1645130" y="2938914"/>
            <a:chExt cx="469900" cy="4699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752909B-3C7A-EC4B-A345-DD1AB73006DB}"/>
                </a:ext>
              </a:extLst>
            </p:cNvPr>
            <p:cNvSpPr/>
            <p:nvPr/>
          </p:nvSpPr>
          <p:spPr>
            <a:xfrm>
              <a:off x="1654646" y="2953512"/>
              <a:ext cx="439330" cy="439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4B76E05-9491-564C-B377-71EB68560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1645130" y="2938914"/>
              <a:ext cx="469900" cy="469900"/>
            </a:xfrm>
            <a:prstGeom prst="rect">
              <a:avLst/>
            </a:prstGeom>
          </p:spPr>
        </p:pic>
      </p:grpSp>
      <p:sp>
        <p:nvSpPr>
          <p:cNvPr id="35" name="Google Shape;413;p28">
            <a:extLst>
              <a:ext uri="{FF2B5EF4-FFF2-40B4-BE49-F238E27FC236}">
                <a16:creationId xmlns:a16="http://schemas.microsoft.com/office/drawing/2014/main" id="{6C194D71-CA12-374F-949F-08EA27C92B28}"/>
              </a:ext>
            </a:extLst>
          </p:cNvPr>
          <p:cNvSpPr txBox="1"/>
          <p:nvPr/>
        </p:nvSpPr>
        <p:spPr>
          <a:xfrm>
            <a:off x="1708489" y="2430432"/>
            <a:ext cx="1005191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fr" sz="900" dirty="0">
                <a:latin typeface="Consolas"/>
                <a:ea typeface="Consolas"/>
                <a:cs typeface="Consolas"/>
                <a:sym typeface="Consolas"/>
              </a:rPr>
              <a:t>lassic </a:t>
            </a:r>
            <a:r>
              <a:rPr lang="fr" sz="900" dirty="0" smtClean="0">
                <a:latin typeface="Consolas"/>
                <a:ea typeface="Consolas"/>
                <a:cs typeface="Consolas"/>
                <a:sym typeface="Consolas"/>
              </a:rPr>
              <a:t>Load Balancer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" name="Google Shape;413;p28">
            <a:extLst>
              <a:ext uri="{FF2B5EF4-FFF2-40B4-BE49-F238E27FC236}">
                <a16:creationId xmlns:a16="http://schemas.microsoft.com/office/drawing/2014/main" id="{83EDD562-614A-4A4F-A6F3-663D7E96993F}"/>
              </a:ext>
            </a:extLst>
          </p:cNvPr>
          <p:cNvSpPr txBox="1"/>
          <p:nvPr/>
        </p:nvSpPr>
        <p:spPr>
          <a:xfrm>
            <a:off x="5789413" y="2380332"/>
            <a:ext cx="1005191" cy="13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EBS </a:t>
            </a: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volume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" name="Google Shape;395;p28">
            <a:extLst>
              <a:ext uri="{FF2B5EF4-FFF2-40B4-BE49-F238E27FC236}">
                <a16:creationId xmlns:a16="http://schemas.microsoft.com/office/drawing/2014/main" id="{23B637FB-CED3-2E4D-9761-C1BBA1FB0B09}"/>
              </a:ext>
            </a:extLst>
          </p:cNvPr>
          <p:cNvSpPr/>
          <p:nvPr/>
        </p:nvSpPr>
        <p:spPr>
          <a:xfrm>
            <a:off x="3461520" y="1665845"/>
            <a:ext cx="1267057" cy="905905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13;p28">
            <a:extLst>
              <a:ext uri="{FF2B5EF4-FFF2-40B4-BE49-F238E27FC236}">
                <a16:creationId xmlns:a16="http://schemas.microsoft.com/office/drawing/2014/main" id="{7B4826D5-C309-D94C-914B-9204810D5014}"/>
              </a:ext>
            </a:extLst>
          </p:cNvPr>
          <p:cNvSpPr txBox="1"/>
          <p:nvPr/>
        </p:nvSpPr>
        <p:spPr>
          <a:xfrm>
            <a:off x="3699946" y="1422371"/>
            <a:ext cx="9141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 err="1">
                <a:latin typeface="Consolas"/>
                <a:ea typeface="Consolas"/>
                <a:cs typeface="Consolas"/>
                <a:sym typeface="Consolas"/>
              </a:rPr>
              <a:t>deployment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" name="Google Shape;395;p28">
            <a:extLst>
              <a:ext uri="{FF2B5EF4-FFF2-40B4-BE49-F238E27FC236}">
                <a16:creationId xmlns:a16="http://schemas.microsoft.com/office/drawing/2014/main" id="{82DDF472-F602-C744-B827-A925C1197B74}"/>
              </a:ext>
            </a:extLst>
          </p:cNvPr>
          <p:cNvSpPr/>
          <p:nvPr/>
        </p:nvSpPr>
        <p:spPr>
          <a:xfrm>
            <a:off x="5581263" y="1662472"/>
            <a:ext cx="1357847" cy="905905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13;p28">
            <a:extLst>
              <a:ext uri="{FF2B5EF4-FFF2-40B4-BE49-F238E27FC236}">
                <a16:creationId xmlns:a16="http://schemas.microsoft.com/office/drawing/2014/main" id="{1E166F74-041C-9444-87B0-3D3C1AC0AF3B}"/>
              </a:ext>
            </a:extLst>
          </p:cNvPr>
          <p:cNvSpPr txBox="1"/>
          <p:nvPr/>
        </p:nvSpPr>
        <p:spPr>
          <a:xfrm>
            <a:off x="5704636" y="1422371"/>
            <a:ext cx="1357847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 err="1">
                <a:latin typeface="Consolas"/>
                <a:ea typeface="Consolas"/>
                <a:cs typeface="Consolas"/>
                <a:sym typeface="Consolas"/>
              </a:rPr>
              <a:t>storage</a:t>
            </a:r>
            <a:r>
              <a:rPr lang="fr" sz="900" dirty="0">
                <a:latin typeface="Consolas"/>
                <a:ea typeface="Consolas"/>
                <a:cs typeface="Consolas"/>
                <a:sym typeface="Consolas"/>
              </a:rPr>
              <a:t> class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2" name="Google Shape;412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17636" y="1512704"/>
            <a:ext cx="282224" cy="282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52951" y="1498480"/>
            <a:ext cx="299350" cy="30293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13;p28">
            <a:extLst>
              <a:ext uri="{FF2B5EF4-FFF2-40B4-BE49-F238E27FC236}">
                <a16:creationId xmlns:a16="http://schemas.microsoft.com/office/drawing/2014/main" id="{7ED4CCDA-177A-F248-A37C-5013D5AE5398}"/>
              </a:ext>
            </a:extLst>
          </p:cNvPr>
          <p:cNvSpPr txBox="1"/>
          <p:nvPr/>
        </p:nvSpPr>
        <p:spPr>
          <a:xfrm>
            <a:off x="3629344" y="2322563"/>
            <a:ext cx="9141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 err="1">
                <a:latin typeface="Consolas"/>
                <a:ea typeface="Consolas"/>
                <a:cs typeface="Consolas"/>
                <a:sym typeface="Consolas"/>
              </a:rPr>
              <a:t>Grafana</a:t>
            </a:r>
            <a:r>
              <a:rPr lang="fr" sz="9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 dirty="0" err="1">
                <a:latin typeface="Consolas"/>
                <a:ea typeface="Consolas"/>
                <a:cs typeface="Consolas"/>
                <a:sym typeface="Consolas"/>
              </a:rPr>
              <a:t>pod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5A05B158-B70B-5F4F-B0E2-17894FAAF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916" y="932988"/>
            <a:ext cx="22685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Consolas" panose="020B0609020204030204" pitchFamily="49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Kubernetes Service (Amazon EKS)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24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Amazon Ember</vt:lpstr>
      <vt:lpstr>Consolas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with persistent storage</dc:title>
  <dc:creator>Censullo, Christopher</dc:creator>
  <cp:lastModifiedBy>Censullo, Christopher</cp:lastModifiedBy>
  <cp:revision>13</cp:revision>
  <dcterms:modified xsi:type="dcterms:W3CDTF">2021-03-29T13:58:39Z</dcterms:modified>
</cp:coreProperties>
</file>