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71" r:id="rId2"/>
  </p:sldIdLst>
  <p:sldSz cx="9144000" cy="5143500" type="screen16x9"/>
  <p:notesSz cx="6858000" cy="9144000"/>
  <p:embeddedFontLst>
    <p:embeddedFont>
      <p:font typeface="Amazon Ember" panose="020B0603020204020204" pitchFamily="34" charset="0"/>
      <p:regular r:id="rId4"/>
      <p:bold r:id="rId5"/>
      <p:italic r:id="rId6"/>
      <p:boldItalic r:id="rId7"/>
    </p:embeddedFont>
    <p:embeddedFont>
      <p:font typeface="Consolas" panose="020B0609020204030204" pitchFamily="49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94679"/>
  </p:normalViewPr>
  <p:slideViewPr>
    <p:cSldViewPr snapToGrid="0" snapToObjects="1">
      <p:cViewPr varScale="1">
        <p:scale>
          <a:sx n="86" d="100"/>
          <a:sy n="86" d="100"/>
        </p:scale>
        <p:origin x="10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3764158f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3764158f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Diagram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/>
          <p:nvPr/>
        </p:nvSpPr>
        <p:spPr>
          <a:xfrm>
            <a:off x="670050" y="271774"/>
            <a:ext cx="6726926" cy="4768676"/>
          </a:xfrm>
          <a:prstGeom prst="roundRect">
            <a:avLst>
              <a:gd name="adj" fmla="val 10263"/>
            </a:avLst>
          </a:prstGeom>
          <a:noFill/>
          <a:ln w="9525" cap="flat" cmpd="sng">
            <a:solidFill>
              <a:srgbClr val="275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898535" y="622480"/>
            <a:ext cx="6200762" cy="3611680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8" name="Google Shape;398;p28"/>
          <p:cNvCxnSpPr>
            <a:cxnSpLocks/>
            <a:stCxn id="399" idx="1"/>
            <a:endCxn id="400" idx="3"/>
          </p:cNvCxnSpPr>
          <p:nvPr/>
        </p:nvCxnSpPr>
        <p:spPr>
          <a:xfrm flipH="1">
            <a:off x="4485340" y="4612477"/>
            <a:ext cx="483053" cy="5548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01" name="Google Shape;401;p28"/>
          <p:cNvCxnSpPr>
            <a:cxnSpLocks/>
            <a:stCxn id="402" idx="2"/>
            <a:endCxn id="400" idx="0"/>
          </p:cNvCxnSpPr>
          <p:nvPr/>
        </p:nvCxnSpPr>
        <p:spPr>
          <a:xfrm>
            <a:off x="4231636" y="3343610"/>
            <a:ext cx="1" cy="102071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14" name="Google Shape;4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57" y="295704"/>
            <a:ext cx="598688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7934" y="4364323"/>
            <a:ext cx="507406" cy="50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7934" y="2836206"/>
            <a:ext cx="507404" cy="50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8393" y="4358775"/>
            <a:ext cx="507404" cy="50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3797889A-88CA-3346-BB52-8A37732AEB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283351" y="2015"/>
            <a:ext cx="549549" cy="549549"/>
          </a:xfrm>
          <a:prstGeom prst="rect">
            <a:avLst/>
          </a:prstGeom>
        </p:spPr>
      </p:pic>
      <p:sp>
        <p:nvSpPr>
          <p:cNvPr id="24" name="Google Shape;413;p28">
            <a:extLst>
              <a:ext uri="{FF2B5EF4-FFF2-40B4-BE49-F238E27FC236}">
                <a16:creationId xmlns:a16="http://schemas.microsoft.com/office/drawing/2014/main" id="{50607463-DDF4-9A4F-9A6F-C1782DDFF6BB}"/>
              </a:ext>
            </a:extLst>
          </p:cNvPr>
          <p:cNvSpPr txBox="1"/>
          <p:nvPr/>
        </p:nvSpPr>
        <p:spPr>
          <a:xfrm>
            <a:off x="1710388" y="382371"/>
            <a:ext cx="9141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>
                <a:latin typeface="Consolas"/>
                <a:ea typeface="Consolas"/>
                <a:cs typeface="Consolas"/>
                <a:sym typeface="Consolas"/>
              </a:rPr>
              <a:t>prometheus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1B43EAB7-0D4A-CE4E-8077-F6ACDB0C35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285808" y="4274926"/>
            <a:ext cx="246094" cy="246094"/>
          </a:xfrm>
          <a:prstGeom prst="rect">
            <a:avLst/>
          </a:prstGeom>
        </p:spPr>
      </p:pic>
      <p:sp>
        <p:nvSpPr>
          <p:cNvPr id="36" name="Google Shape;413;p28">
            <a:extLst>
              <a:ext uri="{FF2B5EF4-FFF2-40B4-BE49-F238E27FC236}">
                <a16:creationId xmlns:a16="http://schemas.microsoft.com/office/drawing/2014/main" id="{83EDD562-614A-4A4F-A6F3-663D7E96993F}"/>
              </a:ext>
            </a:extLst>
          </p:cNvPr>
          <p:cNvSpPr txBox="1"/>
          <p:nvPr/>
        </p:nvSpPr>
        <p:spPr>
          <a:xfrm>
            <a:off x="4719499" y="4866179"/>
            <a:ext cx="1005191" cy="13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ea typeface="Consolas"/>
                <a:cs typeface="Consolas"/>
                <a:sym typeface="Consolas"/>
              </a:rPr>
              <a:t>gp2</a:t>
            </a:r>
            <a:endParaRPr sz="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" name="Google Shape;395;p28">
            <a:extLst>
              <a:ext uri="{FF2B5EF4-FFF2-40B4-BE49-F238E27FC236}">
                <a16:creationId xmlns:a16="http://schemas.microsoft.com/office/drawing/2014/main" id="{36EA25D9-A4F6-8B45-965D-E291C66C7582}"/>
              </a:ext>
            </a:extLst>
          </p:cNvPr>
          <p:cNvSpPr/>
          <p:nvPr/>
        </p:nvSpPr>
        <p:spPr>
          <a:xfrm>
            <a:off x="3660030" y="1380334"/>
            <a:ext cx="1158749" cy="2194548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Google Shape;87;p15">
            <a:extLst>
              <a:ext uri="{FF2B5EF4-FFF2-40B4-BE49-F238E27FC236}">
                <a16:creationId xmlns:a16="http://schemas.microsoft.com/office/drawing/2014/main" id="{0F7514EF-C86D-034D-98D2-303C36E24633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58834" y="1088087"/>
            <a:ext cx="599803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413;p28">
            <a:extLst>
              <a:ext uri="{FF2B5EF4-FFF2-40B4-BE49-F238E27FC236}">
                <a16:creationId xmlns:a16="http://schemas.microsoft.com/office/drawing/2014/main" id="{02332F71-7156-BC4E-A787-1F15AE40D3E0}"/>
              </a:ext>
            </a:extLst>
          </p:cNvPr>
          <p:cNvSpPr txBox="1"/>
          <p:nvPr/>
        </p:nvSpPr>
        <p:spPr>
          <a:xfrm>
            <a:off x="4058974" y="1120018"/>
            <a:ext cx="870483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dirty="0">
                <a:latin typeface="Consolas"/>
                <a:ea typeface="Consolas"/>
                <a:cs typeface="Consolas"/>
                <a:sym typeface="Consolas"/>
              </a:rPr>
              <a:t>server</a:t>
            </a:r>
            <a:endParaRPr sz="8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" name="Google Shape;88;p15">
            <a:extLst>
              <a:ext uri="{FF2B5EF4-FFF2-40B4-BE49-F238E27FC236}">
                <a16:creationId xmlns:a16="http://schemas.microsoft.com/office/drawing/2014/main" id="{8D22146C-05D8-6848-8A1F-C68BA0D1E58C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931733" y="1949522"/>
            <a:ext cx="599803" cy="59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401;p28">
            <a:extLst>
              <a:ext uri="{FF2B5EF4-FFF2-40B4-BE49-F238E27FC236}">
                <a16:creationId xmlns:a16="http://schemas.microsoft.com/office/drawing/2014/main" id="{0D7550EE-346E-6C4F-8FEF-C7BD342E2CA9}"/>
              </a:ext>
            </a:extLst>
          </p:cNvPr>
          <p:cNvCxnSpPr>
            <a:cxnSpLocks/>
            <a:stCxn id="402" idx="0"/>
            <a:endCxn id="30" idx="2"/>
          </p:cNvCxnSpPr>
          <p:nvPr/>
        </p:nvCxnSpPr>
        <p:spPr>
          <a:xfrm flipH="1" flipV="1">
            <a:off x="4231635" y="2549322"/>
            <a:ext cx="1" cy="28688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7" name="Google Shape;395;p28">
            <a:extLst>
              <a:ext uri="{FF2B5EF4-FFF2-40B4-BE49-F238E27FC236}">
                <a16:creationId xmlns:a16="http://schemas.microsoft.com/office/drawing/2014/main" id="{B9E428BA-36DF-B74E-8807-6C415CAC15BE}"/>
              </a:ext>
            </a:extLst>
          </p:cNvPr>
          <p:cNvSpPr/>
          <p:nvPr/>
        </p:nvSpPr>
        <p:spPr>
          <a:xfrm>
            <a:off x="1173933" y="2354898"/>
            <a:ext cx="1568023" cy="718677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13;p28">
            <a:extLst>
              <a:ext uri="{FF2B5EF4-FFF2-40B4-BE49-F238E27FC236}">
                <a16:creationId xmlns:a16="http://schemas.microsoft.com/office/drawing/2014/main" id="{3D62BA96-4223-EC4A-A3CC-6FFDAC8B2430}"/>
              </a:ext>
            </a:extLst>
          </p:cNvPr>
          <p:cNvSpPr txBox="1"/>
          <p:nvPr/>
        </p:nvSpPr>
        <p:spPr>
          <a:xfrm>
            <a:off x="1586557" y="2080189"/>
            <a:ext cx="903621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dirty="0">
                <a:latin typeface="Consolas"/>
                <a:ea typeface="Consolas"/>
                <a:cs typeface="Consolas"/>
                <a:sym typeface="Consolas"/>
              </a:rPr>
              <a:t>pushgateway</a:t>
            </a:r>
            <a:endParaRPr sz="8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0" name="Google Shape;88;p15">
            <a:extLst>
              <a:ext uri="{FF2B5EF4-FFF2-40B4-BE49-F238E27FC236}">
                <a16:creationId xmlns:a16="http://schemas.microsoft.com/office/drawing/2014/main" id="{A43B9C89-707E-5C40-BFF1-56E30DEBB658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17375" y="2402220"/>
            <a:ext cx="599803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395;p28">
            <a:extLst>
              <a:ext uri="{FF2B5EF4-FFF2-40B4-BE49-F238E27FC236}">
                <a16:creationId xmlns:a16="http://schemas.microsoft.com/office/drawing/2014/main" id="{01D29A82-ED2C-AF48-909F-B6B9F006E62F}"/>
              </a:ext>
            </a:extLst>
          </p:cNvPr>
          <p:cNvSpPr/>
          <p:nvPr/>
        </p:nvSpPr>
        <p:spPr>
          <a:xfrm>
            <a:off x="1173933" y="1258256"/>
            <a:ext cx="1568023" cy="723052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13;p28">
            <a:extLst>
              <a:ext uri="{FF2B5EF4-FFF2-40B4-BE49-F238E27FC236}">
                <a16:creationId xmlns:a16="http://schemas.microsoft.com/office/drawing/2014/main" id="{896D0F5A-5320-D545-B5B7-349607D87447}"/>
              </a:ext>
            </a:extLst>
          </p:cNvPr>
          <p:cNvSpPr txBox="1"/>
          <p:nvPr/>
        </p:nvSpPr>
        <p:spPr>
          <a:xfrm>
            <a:off x="1586557" y="983546"/>
            <a:ext cx="1014373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fr" sz="800" dirty="0">
                <a:latin typeface="Consolas"/>
                <a:ea typeface="Consolas"/>
                <a:cs typeface="Consolas"/>
                <a:sym typeface="Consolas"/>
              </a:rPr>
              <a:t>ode-exporter</a:t>
            </a:r>
            <a:endParaRPr sz="8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5" name="Google Shape;88;p15">
            <a:extLst>
              <a:ext uri="{FF2B5EF4-FFF2-40B4-BE49-F238E27FC236}">
                <a16:creationId xmlns:a16="http://schemas.microsoft.com/office/drawing/2014/main" id="{400F6916-9E8A-C34D-B6FF-D32DD629B179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01702" y="1309818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91;p15">
            <a:extLst>
              <a:ext uri="{FF2B5EF4-FFF2-40B4-BE49-F238E27FC236}">
                <a16:creationId xmlns:a16="http://schemas.microsoft.com/office/drawing/2014/main" id="{2D51407F-CA8F-7544-BE17-0C1072AF1248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74661" y="947180"/>
            <a:ext cx="599803" cy="59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304;p25">
            <a:extLst>
              <a:ext uri="{FF2B5EF4-FFF2-40B4-BE49-F238E27FC236}">
                <a16:creationId xmlns:a16="http://schemas.microsoft.com/office/drawing/2014/main" id="{B125A7F7-82AB-4142-98AB-E7F4075F86AB}"/>
              </a:ext>
            </a:extLst>
          </p:cNvPr>
          <p:cNvCxnSpPr>
            <a:cxnSpLocks/>
            <a:stCxn id="65" idx="3"/>
            <a:endCxn id="86" idx="3"/>
          </p:cNvCxnSpPr>
          <p:nvPr/>
        </p:nvCxnSpPr>
        <p:spPr>
          <a:xfrm>
            <a:off x="2601505" y="1609718"/>
            <a:ext cx="13213" cy="2167907"/>
          </a:xfrm>
          <a:prstGeom prst="bentConnector3">
            <a:avLst>
              <a:gd name="adj1" fmla="val 1830114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4" name="Google Shape;304;p25">
            <a:extLst>
              <a:ext uri="{FF2B5EF4-FFF2-40B4-BE49-F238E27FC236}">
                <a16:creationId xmlns:a16="http://schemas.microsoft.com/office/drawing/2014/main" id="{B6D5BFCA-8923-2F44-B6F3-3613F5514C3B}"/>
              </a:ext>
            </a:extLst>
          </p:cNvPr>
          <p:cNvCxnSpPr>
            <a:cxnSpLocks/>
          </p:cNvCxnSpPr>
          <p:nvPr/>
        </p:nvCxnSpPr>
        <p:spPr>
          <a:xfrm flipH="1">
            <a:off x="2844800" y="2246245"/>
            <a:ext cx="108693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E2468B-C34C-7747-8854-7DA3861EF227}"/>
              </a:ext>
            </a:extLst>
          </p:cNvPr>
          <p:cNvSpPr txBox="1"/>
          <p:nvPr/>
        </p:nvSpPr>
        <p:spPr>
          <a:xfrm>
            <a:off x="2846978" y="2038627"/>
            <a:ext cx="857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pull metrics</a:t>
            </a:r>
          </a:p>
        </p:txBody>
      </p:sp>
      <p:pic>
        <p:nvPicPr>
          <p:cNvPr id="83" name="Google Shape;89;p15">
            <a:extLst>
              <a:ext uri="{FF2B5EF4-FFF2-40B4-BE49-F238E27FC236}">
                <a16:creationId xmlns:a16="http://schemas.microsoft.com/office/drawing/2014/main" id="{78E88583-FE6F-734A-A3E1-5B8AECB33B85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77121" y="2036901"/>
            <a:ext cx="599803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395;p28">
            <a:extLst>
              <a:ext uri="{FF2B5EF4-FFF2-40B4-BE49-F238E27FC236}">
                <a16:creationId xmlns:a16="http://schemas.microsoft.com/office/drawing/2014/main" id="{2932F662-CF18-7B47-B754-5F9141A8E902}"/>
              </a:ext>
            </a:extLst>
          </p:cNvPr>
          <p:cNvSpPr/>
          <p:nvPr/>
        </p:nvSpPr>
        <p:spPr>
          <a:xfrm>
            <a:off x="1171473" y="3430403"/>
            <a:ext cx="1568023" cy="718677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413;p28">
            <a:extLst>
              <a:ext uri="{FF2B5EF4-FFF2-40B4-BE49-F238E27FC236}">
                <a16:creationId xmlns:a16="http://schemas.microsoft.com/office/drawing/2014/main" id="{5AFE78D3-DF81-A046-BEEC-DD6B9161DC50}"/>
              </a:ext>
            </a:extLst>
          </p:cNvPr>
          <p:cNvSpPr txBox="1"/>
          <p:nvPr/>
        </p:nvSpPr>
        <p:spPr>
          <a:xfrm>
            <a:off x="1584097" y="3155694"/>
            <a:ext cx="1253715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fr" sz="800" dirty="0">
                <a:latin typeface="Consolas"/>
                <a:ea typeface="Consolas"/>
                <a:cs typeface="Consolas"/>
                <a:sym typeface="Consolas"/>
              </a:rPr>
              <a:t>ube-state-</a:t>
            </a:r>
            <a:r>
              <a:rPr lang="fr" sz="800" dirty="0" err="1">
                <a:latin typeface="Consolas"/>
                <a:ea typeface="Consolas"/>
                <a:cs typeface="Consolas"/>
                <a:sym typeface="Consolas"/>
              </a:rPr>
              <a:t>metrics</a:t>
            </a:r>
            <a:endParaRPr sz="8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6" name="Google Shape;88;p15">
            <a:extLst>
              <a:ext uri="{FF2B5EF4-FFF2-40B4-BE49-F238E27FC236}">
                <a16:creationId xmlns:a16="http://schemas.microsoft.com/office/drawing/2014/main" id="{8850321A-7288-3A42-857C-760A40A14C47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14915" y="3477725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9;p15">
            <a:extLst>
              <a:ext uri="{FF2B5EF4-FFF2-40B4-BE49-F238E27FC236}">
                <a16:creationId xmlns:a16="http://schemas.microsoft.com/office/drawing/2014/main" id="{0083F2D0-82B9-6C46-93FC-90639AF70070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74661" y="3112406"/>
            <a:ext cx="599803" cy="59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304;p25">
            <a:extLst>
              <a:ext uri="{FF2B5EF4-FFF2-40B4-BE49-F238E27FC236}">
                <a16:creationId xmlns:a16="http://schemas.microsoft.com/office/drawing/2014/main" id="{347EB98E-8F15-B540-ABA7-E74BE2B582E7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617178" y="2702120"/>
            <a:ext cx="22959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8" name="Google Shape;304;p25">
            <a:extLst>
              <a:ext uri="{FF2B5EF4-FFF2-40B4-BE49-F238E27FC236}">
                <a16:creationId xmlns:a16="http://schemas.microsoft.com/office/drawing/2014/main" id="{DD281A08-69CF-384F-AB5D-A43EE1EEB5BD}"/>
              </a:ext>
            </a:extLst>
          </p:cNvPr>
          <p:cNvCxnSpPr>
            <a:cxnSpLocks/>
            <a:stCxn id="48" idx="1"/>
            <a:endCxn id="30" idx="3"/>
          </p:cNvCxnSpPr>
          <p:nvPr/>
        </p:nvCxnSpPr>
        <p:spPr>
          <a:xfrm flipH="1">
            <a:off x="4531536" y="2243153"/>
            <a:ext cx="1336886" cy="626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38AEE65-C689-854F-B125-ACE4806D861A}"/>
              </a:ext>
            </a:extLst>
          </p:cNvPr>
          <p:cNvSpPr txBox="1"/>
          <p:nvPr/>
        </p:nvSpPr>
        <p:spPr>
          <a:xfrm>
            <a:off x="4812993" y="2034832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push alerts</a:t>
            </a:r>
          </a:p>
        </p:txBody>
      </p:sp>
      <p:cxnSp>
        <p:nvCxnSpPr>
          <p:cNvPr id="41" name="Google Shape;398;p28">
            <a:extLst>
              <a:ext uri="{FF2B5EF4-FFF2-40B4-BE49-F238E27FC236}">
                <a16:creationId xmlns:a16="http://schemas.microsoft.com/office/drawing/2014/main" id="{20352CA4-13AA-DC44-A0AC-5461A718ADD9}"/>
              </a:ext>
            </a:extLst>
          </p:cNvPr>
          <p:cNvCxnSpPr>
            <a:cxnSpLocks/>
            <a:stCxn id="399" idx="3"/>
            <a:endCxn id="43" idx="1"/>
          </p:cNvCxnSpPr>
          <p:nvPr/>
        </p:nvCxnSpPr>
        <p:spPr>
          <a:xfrm flipV="1">
            <a:off x="5475797" y="4605406"/>
            <a:ext cx="438826" cy="7071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2" name="Google Shape;401;p28">
            <a:extLst>
              <a:ext uri="{FF2B5EF4-FFF2-40B4-BE49-F238E27FC236}">
                <a16:creationId xmlns:a16="http://schemas.microsoft.com/office/drawing/2014/main" id="{069B8A4D-72A0-C147-9A7E-BB928979DEDB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>
            <a:off x="6168325" y="3330991"/>
            <a:ext cx="1" cy="102071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3" name="Google Shape;400;p28">
            <a:extLst>
              <a:ext uri="{FF2B5EF4-FFF2-40B4-BE49-F238E27FC236}">
                <a16:creationId xmlns:a16="http://schemas.microsoft.com/office/drawing/2014/main" id="{6F1A5DA1-30FA-EC4A-9422-B166B4AA1AF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623" y="4351704"/>
            <a:ext cx="507406" cy="50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02;p28">
            <a:extLst>
              <a:ext uri="{FF2B5EF4-FFF2-40B4-BE49-F238E27FC236}">
                <a16:creationId xmlns:a16="http://schemas.microsoft.com/office/drawing/2014/main" id="{CA4505B9-9674-1148-A81F-E8A79B2D3C3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4623" y="2823587"/>
            <a:ext cx="507404" cy="50740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395;p28">
            <a:extLst>
              <a:ext uri="{FF2B5EF4-FFF2-40B4-BE49-F238E27FC236}">
                <a16:creationId xmlns:a16="http://schemas.microsoft.com/office/drawing/2014/main" id="{836D155B-E5ED-004B-8FC1-FFB69E9728C9}"/>
              </a:ext>
            </a:extLst>
          </p:cNvPr>
          <p:cNvSpPr/>
          <p:nvPr/>
        </p:nvSpPr>
        <p:spPr>
          <a:xfrm>
            <a:off x="5596719" y="1367715"/>
            <a:ext cx="1158749" cy="2194548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87;p15">
            <a:extLst>
              <a:ext uri="{FF2B5EF4-FFF2-40B4-BE49-F238E27FC236}">
                <a16:creationId xmlns:a16="http://schemas.microsoft.com/office/drawing/2014/main" id="{B114531B-31B8-554F-93D9-0B14709FBD57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95523" y="1075468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88;p15">
            <a:extLst>
              <a:ext uri="{FF2B5EF4-FFF2-40B4-BE49-F238E27FC236}">
                <a16:creationId xmlns:a16="http://schemas.microsoft.com/office/drawing/2014/main" id="{57FEDDB3-71E4-ED49-A39F-CD68F14DD479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68422" y="1943253"/>
            <a:ext cx="599803" cy="59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401;p28">
            <a:extLst>
              <a:ext uri="{FF2B5EF4-FFF2-40B4-BE49-F238E27FC236}">
                <a16:creationId xmlns:a16="http://schemas.microsoft.com/office/drawing/2014/main" id="{9670BC65-5DE4-0D43-A5E3-98DF3058F730}"/>
              </a:ext>
            </a:extLst>
          </p:cNvPr>
          <p:cNvCxnSpPr>
            <a:cxnSpLocks/>
            <a:stCxn id="44" idx="0"/>
            <a:endCxn id="48" idx="2"/>
          </p:cNvCxnSpPr>
          <p:nvPr/>
        </p:nvCxnSpPr>
        <p:spPr>
          <a:xfrm flipH="1" flipV="1">
            <a:off x="6168324" y="2543053"/>
            <a:ext cx="1" cy="2805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2" name="Google Shape;413;p28">
            <a:extLst>
              <a:ext uri="{FF2B5EF4-FFF2-40B4-BE49-F238E27FC236}">
                <a16:creationId xmlns:a16="http://schemas.microsoft.com/office/drawing/2014/main" id="{57D2C18E-3FF3-584A-ADD8-2BCD3B2640E8}"/>
              </a:ext>
            </a:extLst>
          </p:cNvPr>
          <p:cNvSpPr txBox="1"/>
          <p:nvPr/>
        </p:nvSpPr>
        <p:spPr>
          <a:xfrm>
            <a:off x="6003015" y="1110493"/>
            <a:ext cx="870483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dirty="0">
                <a:latin typeface="Consolas"/>
                <a:ea typeface="Consolas"/>
                <a:cs typeface="Consolas"/>
                <a:sym typeface="Consolas"/>
              </a:rPr>
              <a:t>alertmanager</a:t>
            </a:r>
            <a:endParaRPr sz="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5A05B158-B70B-5F4F-B0E2-17894FAAF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577" y="548361"/>
            <a:ext cx="1852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Consolas" panose="020B0609020204030204" pitchFamily="49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Kubernetes Service (Amazon EKS)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23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Amazon Ember</vt:lpstr>
      <vt:lpstr>Consolas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with persistent storage</dc:title>
  <cp:lastModifiedBy>Censullo, Christopher</cp:lastModifiedBy>
  <cp:revision>18</cp:revision>
  <dcterms:modified xsi:type="dcterms:W3CDTF">2021-03-29T13:59:45Z</dcterms:modified>
</cp:coreProperties>
</file>