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5968663" cy="7034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6083" y="1151202"/>
            <a:ext cx="11976497" cy="2448948"/>
          </a:xfrm>
        </p:spPr>
        <p:txBody>
          <a:bodyPr anchor="b"/>
          <a:lstStyle>
            <a:lvl1pPr algn="ctr"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6083" y="3694591"/>
            <a:ext cx="11976497" cy="1698306"/>
          </a:xfrm>
        </p:spPr>
        <p:txBody>
          <a:bodyPr/>
          <a:lstStyle>
            <a:lvl1pPr marL="0" indent="0" algn="ctr">
              <a:buNone/>
              <a:defRPr sz="2462"/>
            </a:lvl1pPr>
            <a:lvl2pPr marL="468950" indent="0" algn="ctr">
              <a:buNone/>
              <a:defRPr sz="2051"/>
            </a:lvl2pPr>
            <a:lvl3pPr marL="937900" indent="0" algn="ctr">
              <a:buNone/>
              <a:defRPr sz="1846"/>
            </a:lvl3pPr>
            <a:lvl4pPr marL="1406850" indent="0" algn="ctr">
              <a:buNone/>
              <a:defRPr sz="1641"/>
            </a:lvl4pPr>
            <a:lvl5pPr marL="1875800" indent="0" algn="ctr">
              <a:buNone/>
              <a:defRPr sz="1641"/>
            </a:lvl5pPr>
            <a:lvl6pPr marL="2344750" indent="0" algn="ctr">
              <a:buNone/>
              <a:defRPr sz="1641"/>
            </a:lvl6pPr>
            <a:lvl7pPr marL="2813700" indent="0" algn="ctr">
              <a:buNone/>
              <a:defRPr sz="1641"/>
            </a:lvl7pPr>
            <a:lvl8pPr marL="3282650" indent="0" algn="ctr">
              <a:buNone/>
              <a:defRPr sz="1641"/>
            </a:lvl8pPr>
            <a:lvl9pPr marL="3751600" indent="0" algn="ctr">
              <a:buNone/>
              <a:defRPr sz="164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27574" y="374507"/>
            <a:ext cx="3443243" cy="596117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845" y="374507"/>
            <a:ext cx="10130121" cy="596117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5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528" y="1753669"/>
            <a:ext cx="13772972" cy="2926037"/>
          </a:xfrm>
        </p:spPr>
        <p:txBody>
          <a:bodyPr anchor="b"/>
          <a:lstStyle>
            <a:lvl1pPr>
              <a:defRPr sz="61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528" y="4707387"/>
            <a:ext cx="13772972" cy="1538734"/>
          </a:xfrm>
        </p:spPr>
        <p:txBody>
          <a:bodyPr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468950" indent="0">
              <a:buNone/>
              <a:defRPr sz="2051">
                <a:solidFill>
                  <a:schemeClr val="tx1">
                    <a:tint val="75000"/>
                  </a:schemeClr>
                </a:solidFill>
              </a:defRPr>
            </a:lvl2pPr>
            <a:lvl3pPr marL="93790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3pPr>
            <a:lvl4pPr marL="14068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4pPr>
            <a:lvl5pPr marL="18758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5pPr>
            <a:lvl6pPr marL="23447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6pPr>
            <a:lvl7pPr marL="28137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7pPr>
            <a:lvl8pPr marL="328265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8pPr>
            <a:lvl9pPr marL="3751600" indent="0">
              <a:buNone/>
              <a:defRPr sz="16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845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84136" y="1872533"/>
            <a:ext cx="6786682" cy="446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5" y="374507"/>
            <a:ext cx="13772972" cy="135962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26" y="1724360"/>
            <a:ext cx="675549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9926" y="2569442"/>
            <a:ext cx="675549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84135" y="1724360"/>
            <a:ext cx="6788762" cy="845082"/>
          </a:xfrm>
        </p:spPr>
        <p:txBody>
          <a:bodyPr anchor="b"/>
          <a:lstStyle>
            <a:lvl1pPr marL="0" indent="0">
              <a:buNone/>
              <a:defRPr sz="2462" b="1"/>
            </a:lvl1pPr>
            <a:lvl2pPr marL="468950" indent="0">
              <a:buNone/>
              <a:defRPr sz="2051" b="1"/>
            </a:lvl2pPr>
            <a:lvl3pPr marL="937900" indent="0">
              <a:buNone/>
              <a:defRPr sz="1846" b="1"/>
            </a:lvl3pPr>
            <a:lvl4pPr marL="1406850" indent="0">
              <a:buNone/>
              <a:defRPr sz="1641" b="1"/>
            </a:lvl4pPr>
            <a:lvl5pPr marL="1875800" indent="0">
              <a:buNone/>
              <a:defRPr sz="1641" b="1"/>
            </a:lvl5pPr>
            <a:lvl6pPr marL="2344750" indent="0">
              <a:buNone/>
              <a:defRPr sz="1641" b="1"/>
            </a:lvl6pPr>
            <a:lvl7pPr marL="2813700" indent="0">
              <a:buNone/>
              <a:defRPr sz="1641" b="1"/>
            </a:lvl7pPr>
            <a:lvl8pPr marL="3282650" indent="0">
              <a:buNone/>
              <a:defRPr sz="1641" b="1"/>
            </a:lvl8pPr>
            <a:lvl9pPr marL="3751600" indent="0">
              <a:buNone/>
              <a:defRPr sz="164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84135" y="2569442"/>
            <a:ext cx="6788762" cy="37792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8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62" y="1012797"/>
            <a:ext cx="8084136" cy="4998850"/>
          </a:xfrm>
        </p:spPr>
        <p:txBody>
          <a:bodyPr/>
          <a:lstStyle>
            <a:lvl1pPr>
              <a:defRPr sz="3282"/>
            </a:lvl1pPr>
            <a:lvl2pPr>
              <a:defRPr sz="2872"/>
            </a:lvl2pPr>
            <a:lvl3pPr>
              <a:defRPr sz="2462"/>
            </a:lvl3pPr>
            <a:lvl4pPr>
              <a:defRPr sz="2051"/>
            </a:lvl4pPr>
            <a:lvl5pPr>
              <a:defRPr sz="2051"/>
            </a:lvl5pPr>
            <a:lvl6pPr>
              <a:defRPr sz="2051"/>
            </a:lvl6pPr>
            <a:lvl7pPr>
              <a:defRPr sz="2051"/>
            </a:lvl7pPr>
            <a:lvl8pPr>
              <a:defRPr sz="2051"/>
            </a:lvl8pPr>
            <a:lvl9pPr>
              <a:defRPr sz="205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26" y="468948"/>
            <a:ext cx="5150309" cy="1641316"/>
          </a:xfrm>
        </p:spPr>
        <p:txBody>
          <a:bodyPr anchor="b"/>
          <a:lstStyle>
            <a:lvl1pPr>
              <a:defRPr sz="328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88762" y="1012797"/>
            <a:ext cx="8084136" cy="4998850"/>
          </a:xfrm>
        </p:spPr>
        <p:txBody>
          <a:bodyPr anchor="t"/>
          <a:lstStyle>
            <a:lvl1pPr marL="0" indent="0">
              <a:buNone/>
              <a:defRPr sz="3282"/>
            </a:lvl1pPr>
            <a:lvl2pPr marL="468950" indent="0">
              <a:buNone/>
              <a:defRPr sz="2872"/>
            </a:lvl2pPr>
            <a:lvl3pPr marL="937900" indent="0">
              <a:buNone/>
              <a:defRPr sz="2462"/>
            </a:lvl3pPr>
            <a:lvl4pPr marL="1406850" indent="0">
              <a:buNone/>
              <a:defRPr sz="2051"/>
            </a:lvl4pPr>
            <a:lvl5pPr marL="1875800" indent="0">
              <a:buNone/>
              <a:defRPr sz="2051"/>
            </a:lvl5pPr>
            <a:lvl6pPr marL="2344750" indent="0">
              <a:buNone/>
              <a:defRPr sz="2051"/>
            </a:lvl6pPr>
            <a:lvl7pPr marL="2813700" indent="0">
              <a:buNone/>
              <a:defRPr sz="2051"/>
            </a:lvl7pPr>
            <a:lvl8pPr marL="3282650" indent="0">
              <a:buNone/>
              <a:defRPr sz="2051"/>
            </a:lvl8pPr>
            <a:lvl9pPr marL="3751600" indent="0">
              <a:buNone/>
              <a:defRPr sz="205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9926" y="2110264"/>
            <a:ext cx="5150309" cy="3909525"/>
          </a:xfrm>
        </p:spPr>
        <p:txBody>
          <a:bodyPr/>
          <a:lstStyle>
            <a:lvl1pPr marL="0" indent="0">
              <a:buNone/>
              <a:defRPr sz="1641"/>
            </a:lvl1pPr>
            <a:lvl2pPr marL="468950" indent="0">
              <a:buNone/>
              <a:defRPr sz="1436"/>
            </a:lvl2pPr>
            <a:lvl3pPr marL="937900" indent="0">
              <a:buNone/>
              <a:defRPr sz="1231"/>
            </a:lvl3pPr>
            <a:lvl4pPr marL="1406850" indent="0">
              <a:buNone/>
              <a:defRPr sz="1026"/>
            </a:lvl4pPr>
            <a:lvl5pPr marL="1875800" indent="0">
              <a:buNone/>
              <a:defRPr sz="1026"/>
            </a:lvl5pPr>
            <a:lvl6pPr marL="2344750" indent="0">
              <a:buNone/>
              <a:defRPr sz="1026"/>
            </a:lvl6pPr>
            <a:lvl7pPr marL="2813700" indent="0">
              <a:buNone/>
              <a:defRPr sz="1026"/>
            </a:lvl7pPr>
            <a:lvl8pPr marL="3282650" indent="0">
              <a:buNone/>
              <a:defRPr sz="1026"/>
            </a:lvl8pPr>
            <a:lvl9pPr marL="3751600" indent="0">
              <a:buNone/>
              <a:defRPr sz="102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846" y="374507"/>
            <a:ext cx="13772972" cy="1359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846" y="1872533"/>
            <a:ext cx="13772972" cy="4463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846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BBB2-E533-43A8-AA78-2DC6FC5FE5A0}" type="datetimeFigureOut">
              <a:rPr lang="en-US" smtClean="0"/>
              <a:t>12/12/22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9620" y="6519674"/>
            <a:ext cx="5389424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868" y="6519674"/>
            <a:ext cx="3592949" cy="3745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CACDD-71BB-40AD-A3D1-A7763EB71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37900" rtl="0" eaLnBrk="1" latinLnBrk="0" hangingPunct="1">
        <a:lnSpc>
          <a:spcPct val="90000"/>
        </a:lnSpc>
        <a:spcBef>
          <a:spcPct val="0"/>
        </a:spcBef>
        <a:buNone/>
        <a:defRPr sz="45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475" indent="-234475" algn="l" defTabSz="937900" rtl="0" eaLnBrk="1" latinLnBrk="0" hangingPunct="1">
        <a:lnSpc>
          <a:spcPct val="90000"/>
        </a:lnSpc>
        <a:spcBef>
          <a:spcPts val="1026"/>
        </a:spcBef>
        <a:buFont typeface="Arial" panose="020B0604020202020204" pitchFamily="34" charset="0"/>
        <a:buChar char="•"/>
        <a:defRPr sz="2872" kern="1200">
          <a:solidFill>
            <a:schemeClr val="tx1"/>
          </a:solidFill>
          <a:latin typeface="+mn-lt"/>
          <a:ea typeface="+mn-ea"/>
          <a:cs typeface="+mn-cs"/>
        </a:defRPr>
      </a:lvl1pPr>
      <a:lvl2pPr marL="7034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2pPr>
      <a:lvl3pPr marL="11723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2051" kern="1200">
          <a:solidFill>
            <a:schemeClr val="tx1"/>
          </a:solidFill>
          <a:latin typeface="+mn-lt"/>
          <a:ea typeface="+mn-ea"/>
          <a:cs typeface="+mn-cs"/>
        </a:defRPr>
      </a:lvl3pPr>
      <a:lvl4pPr marL="16413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21102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5792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30481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51712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986075" indent="-234475" algn="l" defTabSz="937900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1pPr>
      <a:lvl2pPr marL="4689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2pPr>
      <a:lvl3pPr marL="9379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4068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758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447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8137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28265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751600" algn="l" defTabSz="937900" rtl="0" eaLnBrk="1" latinLnBrk="0" hangingPunct="1"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6313980-912B-4B66-B892-A8136BB74A82}"/>
              </a:ext>
            </a:extLst>
          </p:cNvPr>
          <p:cNvSpPr/>
          <p:nvPr/>
        </p:nvSpPr>
        <p:spPr>
          <a:xfrm>
            <a:off x="4233357" y="3520950"/>
            <a:ext cx="8229600" cy="92844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Auto Scaling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4EF4A-F530-439B-8E10-A6186EC36069}"/>
              </a:ext>
            </a:extLst>
          </p:cNvPr>
          <p:cNvSpPr/>
          <p:nvPr/>
        </p:nvSpPr>
        <p:spPr>
          <a:xfrm>
            <a:off x="2533701" y="1570259"/>
            <a:ext cx="10565894" cy="313594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804D4-5B67-4F1D-ACB3-17E80D07136F}"/>
              </a:ext>
            </a:extLst>
          </p:cNvPr>
          <p:cNvSpPr/>
          <p:nvPr/>
        </p:nvSpPr>
        <p:spPr>
          <a:xfrm>
            <a:off x="1086482" y="590202"/>
            <a:ext cx="13984123" cy="58538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86A490D-4B8F-4601-BD11-290D10FFF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6479" y="590199"/>
            <a:ext cx="381000" cy="381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0BE814C-5D37-4C59-ABEE-E4B7E26B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3700" y="1570259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B5F3E8-3DE1-43D0-A1E7-26E69F31ED03}"/>
              </a:ext>
            </a:extLst>
          </p:cNvPr>
          <p:cNvSpPr/>
          <p:nvPr/>
        </p:nvSpPr>
        <p:spPr>
          <a:xfrm>
            <a:off x="3787952" y="120450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BC9CB-C96F-4593-A03D-6D65A299974A}"/>
              </a:ext>
            </a:extLst>
          </p:cNvPr>
          <p:cNvSpPr/>
          <p:nvPr/>
        </p:nvSpPr>
        <p:spPr>
          <a:xfrm>
            <a:off x="3959037" y="3155189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293FB-7293-45EB-9400-6C9BE6797D97}"/>
              </a:ext>
            </a:extLst>
          </p:cNvPr>
          <p:cNvSpPr/>
          <p:nvPr/>
        </p:nvSpPr>
        <p:spPr>
          <a:xfrm>
            <a:off x="3970832" y="1753139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6F009B28-33B1-4525-9FEA-BF7F7AEF07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832" y="1753139"/>
            <a:ext cx="274320" cy="274320"/>
          </a:xfrm>
          <a:prstGeom prst="rect">
            <a:avLst/>
          </a:prstGeom>
        </p:spPr>
      </p:pic>
      <p:pic>
        <p:nvPicPr>
          <p:cNvPr id="15" name="Graphic 13">
            <a:extLst>
              <a:ext uri="{FF2B5EF4-FFF2-40B4-BE49-F238E27FC236}">
                <a16:creationId xmlns:a16="http://schemas.microsoft.com/office/drawing/2014/main" id="{D6E60AC6-3972-49EF-B028-38AAC99716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9037" y="3155189"/>
            <a:ext cx="274320" cy="274320"/>
          </a:xfrm>
          <a:prstGeom prst="rect">
            <a:avLst/>
          </a:prstGeom>
        </p:spPr>
      </p:pic>
      <p:sp>
        <p:nvSpPr>
          <p:cNvPr id="19" name="TextBox 17">
            <a:extLst>
              <a:ext uri="{FF2B5EF4-FFF2-40B4-BE49-F238E27FC236}">
                <a16:creationId xmlns:a16="http://schemas.microsoft.com/office/drawing/2014/main" id="{31365CDB-ED54-4B4E-9662-AF87C8FC0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22" y="2578939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0" name="Graphic 35">
            <a:extLst>
              <a:ext uri="{FF2B5EF4-FFF2-40B4-BE49-F238E27FC236}">
                <a16:creationId xmlns:a16="http://schemas.microsoft.com/office/drawing/2014/main" id="{142F5CC6-F8E2-4478-97A5-19CF58C5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92" y="2118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78C06612-0F4B-4651-9C35-B98A7D5F9F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93677" y="3520949"/>
            <a:ext cx="381000" cy="381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0D4F6A7-F0AE-4F28-B6F7-6D3D4C416999}"/>
              </a:ext>
            </a:extLst>
          </p:cNvPr>
          <p:cNvSpPr/>
          <p:nvPr/>
        </p:nvSpPr>
        <p:spPr>
          <a:xfrm>
            <a:off x="7719872" y="120450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5CBFF4-466C-496D-9FAF-CC38C79AD777}"/>
              </a:ext>
            </a:extLst>
          </p:cNvPr>
          <p:cNvSpPr/>
          <p:nvPr/>
        </p:nvSpPr>
        <p:spPr>
          <a:xfrm>
            <a:off x="7902752" y="1753139"/>
            <a:ext cx="2103120" cy="12801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10">
            <a:extLst>
              <a:ext uri="{FF2B5EF4-FFF2-40B4-BE49-F238E27FC236}">
                <a16:creationId xmlns:a16="http://schemas.microsoft.com/office/drawing/2014/main" id="{C70B8DCD-94D4-4667-9B38-E48AC83AC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2752" y="1753139"/>
            <a:ext cx="274320" cy="274320"/>
          </a:xfrm>
          <a:prstGeom prst="rect">
            <a:avLst/>
          </a:prstGeom>
        </p:spPr>
      </p:pic>
      <p:sp>
        <p:nvSpPr>
          <p:cNvPr id="91" name="TextBox 17">
            <a:extLst>
              <a:ext uri="{FF2B5EF4-FFF2-40B4-BE49-F238E27FC236}">
                <a16:creationId xmlns:a16="http://schemas.microsoft.com/office/drawing/2014/main" id="{45815FD2-5597-4FE8-BBD3-67E5AAC4C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978" y="2578004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92" name="Graphic 35">
            <a:extLst>
              <a:ext uri="{FF2B5EF4-FFF2-40B4-BE49-F238E27FC236}">
                <a16:creationId xmlns:a16="http://schemas.microsoft.com/office/drawing/2014/main" id="{A482BAD9-F4F5-4CBE-8380-E7DE289B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12" y="2118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E8AA619-4232-4C20-83D3-66952F7D0A37}"/>
              </a:ext>
            </a:extLst>
          </p:cNvPr>
          <p:cNvSpPr/>
          <p:nvPr/>
        </p:nvSpPr>
        <p:spPr>
          <a:xfrm>
            <a:off x="10463072" y="1204507"/>
            <a:ext cx="2468880" cy="356166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9BF5C0A-6E4F-41EF-A3E6-647A3D997054}"/>
              </a:ext>
            </a:extLst>
          </p:cNvPr>
          <p:cNvSpPr/>
          <p:nvPr/>
        </p:nvSpPr>
        <p:spPr>
          <a:xfrm>
            <a:off x="10645952" y="1753139"/>
            <a:ext cx="2103120" cy="1266260"/>
          </a:xfrm>
          <a:prstGeom prst="rect">
            <a:avLst/>
          </a:prstGeom>
          <a:solidFill>
            <a:srgbClr val="1D8900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1D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8" name="Graphic 10">
            <a:extLst>
              <a:ext uri="{FF2B5EF4-FFF2-40B4-BE49-F238E27FC236}">
                <a16:creationId xmlns:a16="http://schemas.microsoft.com/office/drawing/2014/main" id="{CB59F79C-11B6-4962-A6A4-FBC4BD8A4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5952" y="1753139"/>
            <a:ext cx="274320" cy="274320"/>
          </a:xfrm>
          <a:prstGeom prst="rect">
            <a:avLst/>
          </a:prstGeom>
        </p:spPr>
      </p:pic>
      <p:sp>
        <p:nvSpPr>
          <p:cNvPr id="102" name="TextBox 17">
            <a:extLst>
              <a:ext uri="{FF2B5EF4-FFF2-40B4-BE49-F238E27FC236}">
                <a16:creationId xmlns:a16="http://schemas.microsoft.com/office/drawing/2014/main" id="{4327DD3E-A559-4DF2-837C-732EB8F07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209" y="2578939"/>
            <a:ext cx="10972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03" name="Graphic 35">
            <a:extLst>
              <a:ext uri="{FF2B5EF4-FFF2-40B4-BE49-F238E27FC236}">
                <a16:creationId xmlns:a16="http://schemas.microsoft.com/office/drawing/2014/main" id="{F0D7CED5-D624-48F3-85DB-D3F50B90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912" y="21188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7">
            <a:extLst>
              <a:ext uri="{FF2B5EF4-FFF2-40B4-BE49-F238E27FC236}">
                <a16:creationId xmlns:a16="http://schemas.microsoft.com/office/drawing/2014/main" id="{EFFA85C5-B8F1-8531-D92F-9BB7F946F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847" y="43622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E6FF5E26-14E8-E8AF-0F6B-CC5CB06A3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6387" y="515514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BB510F10-C708-66AA-1A88-518B0649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847" y="283961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23DF78C8-13E4-362D-AC25-1B1A191D5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8363" y="3633436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269BFA4D-9F8D-E8F3-D0F3-27206733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930" y="3480146"/>
            <a:ext cx="10530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Network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125" name="Graphic 24">
            <a:extLst>
              <a:ext uri="{FF2B5EF4-FFF2-40B4-BE49-F238E27FC236}">
                <a16:creationId xmlns:a16="http://schemas.microsoft.com/office/drawing/2014/main" id="{43551F21-47BA-AE5D-402D-52A3043E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129" y="30086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62">
            <a:extLst>
              <a:ext uri="{FF2B5EF4-FFF2-40B4-BE49-F238E27FC236}">
                <a16:creationId xmlns:a16="http://schemas.microsoft.com/office/drawing/2014/main" id="{8C5C08BF-9907-AD9B-B3F3-1E51B9B2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37" y="3580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7">
            <a:extLst>
              <a:ext uri="{FF2B5EF4-FFF2-40B4-BE49-F238E27FC236}">
                <a16:creationId xmlns:a16="http://schemas.microsoft.com/office/drawing/2014/main" id="{C78FCC6D-714A-E8BF-6F48-C6709C5B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614" y="4038980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BD15325-950E-EF49-A1C2-82BF550E5863}"/>
              </a:ext>
            </a:extLst>
          </p:cNvPr>
          <p:cNvSpPr/>
          <p:nvPr/>
        </p:nvSpPr>
        <p:spPr>
          <a:xfrm>
            <a:off x="7907877" y="3155189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8" name="Graphic 13">
            <a:extLst>
              <a:ext uri="{FF2B5EF4-FFF2-40B4-BE49-F238E27FC236}">
                <a16:creationId xmlns:a16="http://schemas.microsoft.com/office/drawing/2014/main" id="{65B6BC6C-17DE-8613-2B04-9525F1C2E0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7877" y="3155189"/>
            <a:ext cx="274320" cy="274320"/>
          </a:xfrm>
          <a:prstGeom prst="rect">
            <a:avLst/>
          </a:prstGeom>
        </p:spPr>
      </p:pic>
      <p:pic>
        <p:nvPicPr>
          <p:cNvPr id="149" name="Graphic 62">
            <a:extLst>
              <a:ext uri="{FF2B5EF4-FFF2-40B4-BE49-F238E27FC236}">
                <a16:creationId xmlns:a16="http://schemas.microsoft.com/office/drawing/2014/main" id="{CC26068F-4F43-A7AB-F8FF-00474AE9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77" y="3580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17">
            <a:extLst>
              <a:ext uri="{FF2B5EF4-FFF2-40B4-BE49-F238E27FC236}">
                <a16:creationId xmlns:a16="http://schemas.microsoft.com/office/drawing/2014/main" id="{7CCBA2B9-F3FF-91F2-34E3-8C763A1D0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454" y="4038980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27E787-5BEC-07C3-0680-AF51750CF29A}"/>
              </a:ext>
            </a:extLst>
          </p:cNvPr>
          <p:cNvSpPr/>
          <p:nvPr/>
        </p:nvSpPr>
        <p:spPr>
          <a:xfrm>
            <a:off x="10629879" y="3133803"/>
            <a:ext cx="2103120" cy="1396108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defRPr/>
            </a:pPr>
            <a:r>
              <a:rPr lang="en-US" sz="1200" kern="0" dirty="0">
                <a:solidFill>
                  <a:srgbClr val="007C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52" name="Graphic 13">
            <a:extLst>
              <a:ext uri="{FF2B5EF4-FFF2-40B4-BE49-F238E27FC236}">
                <a16:creationId xmlns:a16="http://schemas.microsoft.com/office/drawing/2014/main" id="{5B2F3527-7B08-FD42-10CF-ADEE6D401C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9879" y="3133803"/>
            <a:ext cx="274320" cy="274320"/>
          </a:xfrm>
          <a:prstGeom prst="rect">
            <a:avLst/>
          </a:prstGeom>
        </p:spPr>
      </p:pic>
      <p:pic>
        <p:nvPicPr>
          <p:cNvPr id="153" name="Graphic 62">
            <a:extLst>
              <a:ext uri="{FF2B5EF4-FFF2-40B4-BE49-F238E27FC236}">
                <a16:creationId xmlns:a16="http://schemas.microsoft.com/office/drawing/2014/main" id="{56264FDD-C763-719A-1948-CA81D825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279" y="35593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7">
            <a:extLst>
              <a:ext uri="{FF2B5EF4-FFF2-40B4-BE49-F238E27FC236}">
                <a16:creationId xmlns:a16="http://schemas.microsoft.com/office/drawing/2014/main" id="{A5A2151A-1DBF-0315-7C8F-D2B8EC7F3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1456" y="4017594"/>
            <a:ext cx="14630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Kubernetes nodes</a:t>
            </a:r>
          </a:p>
        </p:txBody>
      </p:sp>
      <p:cxnSp>
        <p:nvCxnSpPr>
          <p:cNvPr id="166" name="Straight Arrow Connector 109">
            <a:extLst>
              <a:ext uri="{FF2B5EF4-FFF2-40B4-BE49-F238E27FC236}">
                <a16:creationId xmlns:a16="http://schemas.microsoft.com/office/drawing/2014/main" id="{39F6FC9E-D5CA-9973-E2A4-649EB549FCD3}"/>
              </a:ext>
            </a:extLst>
          </p:cNvPr>
          <p:cNvCxnSpPr>
            <a:cxnSpLocks/>
          </p:cNvCxnSpPr>
          <p:nvPr/>
        </p:nvCxnSpPr>
        <p:spPr>
          <a:xfrm>
            <a:off x="2756476" y="3238058"/>
            <a:ext cx="2330152" cy="1098390"/>
          </a:xfrm>
          <a:prstGeom prst="bentConnector4">
            <a:avLst>
              <a:gd name="adj1" fmla="val 23772"/>
              <a:gd name="adj2" fmla="val 12490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12">
            <a:extLst>
              <a:ext uri="{FF2B5EF4-FFF2-40B4-BE49-F238E27FC236}">
                <a16:creationId xmlns:a16="http://schemas.microsoft.com/office/drawing/2014/main" id="{03C7DCFB-CE0F-4132-7FAD-329289D98DFF}"/>
              </a:ext>
            </a:extLst>
          </p:cNvPr>
          <p:cNvCxnSpPr>
            <a:cxnSpLocks/>
            <a:stCxn id="125" idx="3"/>
            <a:endCxn id="154" idx="2"/>
          </p:cNvCxnSpPr>
          <p:nvPr/>
        </p:nvCxnSpPr>
        <p:spPr>
          <a:xfrm>
            <a:off x="2793337" y="3237250"/>
            <a:ext cx="8979647" cy="1041954"/>
          </a:xfrm>
          <a:prstGeom prst="bentConnector4">
            <a:avLst>
              <a:gd name="adj1" fmla="val 5750"/>
              <a:gd name="adj2" fmla="val 132448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12">
            <a:extLst>
              <a:ext uri="{FF2B5EF4-FFF2-40B4-BE49-F238E27FC236}">
                <a16:creationId xmlns:a16="http://schemas.microsoft.com/office/drawing/2014/main" id="{6D15B52B-0A12-B6E0-C646-F6172C0F3E19}"/>
              </a:ext>
            </a:extLst>
          </p:cNvPr>
          <p:cNvCxnSpPr>
            <a:cxnSpLocks/>
            <a:stCxn id="125" idx="3"/>
            <a:endCxn id="150" idx="2"/>
          </p:cNvCxnSpPr>
          <p:nvPr/>
        </p:nvCxnSpPr>
        <p:spPr>
          <a:xfrm>
            <a:off x="2793337" y="3237250"/>
            <a:ext cx="6257645" cy="1063340"/>
          </a:xfrm>
          <a:prstGeom prst="bentConnector4">
            <a:avLst>
              <a:gd name="adj1" fmla="val 8228"/>
              <a:gd name="adj2" fmla="val 12967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Graphic 23">
            <a:extLst>
              <a:ext uri="{FF2B5EF4-FFF2-40B4-BE49-F238E27FC236}">
                <a16:creationId xmlns:a16="http://schemas.microsoft.com/office/drawing/2014/main" id="{CB4AA582-F5FE-F17F-FF2F-0E47AF3F9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359" y="14467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" name="TextBox 9">
            <a:extLst>
              <a:ext uri="{FF2B5EF4-FFF2-40B4-BE49-F238E27FC236}">
                <a16:creationId xmlns:a16="http://schemas.microsoft.com/office/drawing/2014/main" id="{180D6E00-8783-0DC8-BB0D-F85AEC6A0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256" y="2229171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245" name="Graphic 6">
            <a:extLst>
              <a:ext uri="{FF2B5EF4-FFF2-40B4-BE49-F238E27FC236}">
                <a16:creationId xmlns:a16="http://schemas.microsoft.com/office/drawing/2014/main" id="{0E889CEE-4924-21E9-3583-63AF0757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/>
          <a:srcRect/>
          <a:stretch/>
        </p:blipFill>
        <p:spPr bwMode="auto">
          <a:xfrm>
            <a:off x="4977407" y="4972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TextBox 12">
            <a:extLst>
              <a:ext uri="{FF2B5EF4-FFF2-40B4-BE49-F238E27FC236}">
                <a16:creationId xmlns:a16="http://schemas.microsoft.com/office/drawing/2014/main" id="{7E2FE34A-3344-CA57-ADC9-BFA13CC1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870" y="5732552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 Load Balancing</a:t>
            </a:r>
          </a:p>
        </p:txBody>
      </p:sp>
      <p:pic>
        <p:nvPicPr>
          <p:cNvPr id="247" name="Graphic 8">
            <a:extLst>
              <a:ext uri="{FF2B5EF4-FFF2-40B4-BE49-F238E27FC236}">
                <a16:creationId xmlns:a16="http://schemas.microsoft.com/office/drawing/2014/main" id="{FF0906B6-8E8C-BEA9-AB39-35E705B5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88" y="49692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8" name="TextBox 9">
            <a:extLst>
              <a:ext uri="{FF2B5EF4-FFF2-40B4-BE49-F238E27FC236}">
                <a16:creationId xmlns:a16="http://schemas.microsoft.com/office/drawing/2014/main" id="{FC79156A-9E15-8952-6D94-F9EC253B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113" y="5732830"/>
            <a:ext cx="2239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249" name="Graphic 17">
            <a:extLst>
              <a:ext uri="{FF2B5EF4-FFF2-40B4-BE49-F238E27FC236}">
                <a16:creationId xmlns:a16="http://schemas.microsoft.com/office/drawing/2014/main" id="{C0B687DC-980D-8845-D41F-D437C4B88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14" y="49653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0" name="TextBox 9">
            <a:extLst>
              <a:ext uri="{FF2B5EF4-FFF2-40B4-BE49-F238E27FC236}">
                <a16:creationId xmlns:a16="http://schemas.microsoft.com/office/drawing/2014/main" id="{7ECEE499-5B5C-9D29-F566-139651CB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8247" y="5728968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</p:txBody>
      </p:sp>
      <p:pic>
        <p:nvPicPr>
          <p:cNvPr id="251" name="Graphic 6">
            <a:extLst>
              <a:ext uri="{FF2B5EF4-FFF2-40B4-BE49-F238E27FC236}">
                <a16:creationId xmlns:a16="http://schemas.microsoft.com/office/drawing/2014/main" id="{2C16BD3B-DDDC-8F3F-8263-A2F916D3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181" y="4972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Box 9">
            <a:extLst>
              <a:ext uri="{FF2B5EF4-FFF2-40B4-BE49-F238E27FC236}">
                <a16:creationId xmlns:a16="http://schemas.microsoft.com/office/drawing/2014/main" id="{AF70A568-908D-715B-B201-8B7CC794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971" y="57209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RDS</a:t>
            </a:r>
          </a:p>
        </p:txBody>
      </p:sp>
      <p:pic>
        <p:nvPicPr>
          <p:cNvPr id="253" name="Graphic 21">
            <a:extLst>
              <a:ext uri="{FF2B5EF4-FFF2-40B4-BE49-F238E27FC236}">
                <a16:creationId xmlns:a16="http://schemas.microsoft.com/office/drawing/2014/main" id="{5540B8B8-5C56-A4A2-E862-7EC67D45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67" y="4972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" name="TextBox 12">
            <a:extLst>
              <a:ext uri="{FF2B5EF4-FFF2-40B4-BE49-F238E27FC236}">
                <a16:creationId xmlns:a16="http://schemas.microsoft.com/office/drawing/2014/main" id="{5F855B63-9513-6782-98AE-BAF48422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218" y="573992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264" name="TextBox 25">
            <a:extLst>
              <a:ext uri="{FF2B5EF4-FFF2-40B4-BE49-F238E27FC236}">
                <a16:creationId xmlns:a16="http://schemas.microsoft.com/office/drawing/2014/main" id="{0B1FEB79-6F90-A75E-E204-E500D61A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85" y="3476599"/>
            <a:ext cx="1270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</a:p>
        </p:txBody>
      </p:sp>
      <p:pic>
        <p:nvPicPr>
          <p:cNvPr id="265" name="Graphic 27">
            <a:extLst>
              <a:ext uri="{FF2B5EF4-FFF2-40B4-BE49-F238E27FC236}">
                <a16:creationId xmlns:a16="http://schemas.microsoft.com/office/drawing/2014/main" id="{61622FB4-6E7F-E7E6-2A36-7A75CE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404175" y="30061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Graphic 23">
            <a:extLst>
              <a:ext uri="{FF2B5EF4-FFF2-40B4-BE49-F238E27FC236}">
                <a16:creationId xmlns:a16="http://schemas.microsoft.com/office/drawing/2014/main" id="{B5597D49-F77B-F058-B1F1-F77D05BBB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 flipH="1">
            <a:off x="209207" y="299975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TextBox 40">
            <a:extLst>
              <a:ext uri="{FF2B5EF4-FFF2-40B4-BE49-F238E27FC236}">
                <a16:creationId xmlns:a16="http://schemas.microsoft.com/office/drawing/2014/main" id="{E9E4B2B3-24B7-466C-652F-FADC8B3F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5185" y="3449938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EA3358B-A089-3B09-F5EC-65022CCB85FF}"/>
              </a:ext>
            </a:extLst>
          </p:cNvPr>
          <p:cNvCxnSpPr>
            <a:cxnSpLocks/>
            <a:stCxn id="266" idx="1"/>
            <a:endCxn id="265" idx="1"/>
          </p:cNvCxnSpPr>
          <p:nvPr/>
        </p:nvCxnSpPr>
        <p:spPr>
          <a:xfrm>
            <a:off x="679107" y="3234708"/>
            <a:ext cx="72506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43904E58-EFB0-C37F-F145-9227EDAD0DD7}"/>
              </a:ext>
            </a:extLst>
          </p:cNvPr>
          <p:cNvCxnSpPr>
            <a:cxnSpLocks/>
            <a:stCxn id="265" idx="3"/>
            <a:endCxn id="125" idx="1"/>
          </p:cNvCxnSpPr>
          <p:nvPr/>
        </p:nvCxnSpPr>
        <p:spPr>
          <a:xfrm>
            <a:off x="1861375" y="3234708"/>
            <a:ext cx="474754" cy="254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20">
            <a:extLst>
              <a:ext uri="{FF2B5EF4-FFF2-40B4-BE49-F238E27FC236}">
                <a16:creationId xmlns:a16="http://schemas.microsoft.com/office/drawing/2014/main" id="{67B4C74E-8954-E4E7-22F1-C26147BD0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696" y="49701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2">
            <a:extLst>
              <a:ext uri="{FF2B5EF4-FFF2-40B4-BE49-F238E27FC236}">
                <a16:creationId xmlns:a16="http://schemas.microsoft.com/office/drawing/2014/main" id="{BDE41FB0-E853-8EB3-9E64-95C81430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1505" y="5706380"/>
            <a:ext cx="22812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</p:spTree>
    <p:extLst>
      <p:ext uri="{BB962C8B-B14F-4D97-AF65-F5344CB8AC3E}">
        <p14:creationId xmlns:p14="http://schemas.microsoft.com/office/powerpoint/2010/main" val="240853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713</TotalTime>
  <Words>72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McCoy</dc:creator>
  <cp:lastModifiedBy>Geoffrey Mersch</cp:lastModifiedBy>
  <cp:revision>21</cp:revision>
  <dcterms:created xsi:type="dcterms:W3CDTF">2022-08-18T21:11:41Z</dcterms:created>
  <dcterms:modified xsi:type="dcterms:W3CDTF">2022-12-12T21:07:10Z</dcterms:modified>
</cp:coreProperties>
</file>