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5968663" cy="7034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EF5"/>
    <a:srgbClr val="F9F4EA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7" autoAdjust="0"/>
    <p:restoredTop sz="94660"/>
  </p:normalViewPr>
  <p:slideViewPr>
    <p:cSldViewPr snapToGrid="0">
      <p:cViewPr>
        <p:scale>
          <a:sx n="98" d="100"/>
          <a:sy n="98" d="100"/>
        </p:scale>
        <p:origin x="111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151202"/>
            <a:ext cx="11976497" cy="2448948"/>
          </a:xfrm>
        </p:spPr>
        <p:txBody>
          <a:bodyPr anchor="b"/>
          <a:lstStyle>
            <a:lvl1pPr algn="ctr"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3694591"/>
            <a:ext cx="11976497" cy="1698306"/>
          </a:xfrm>
        </p:spPr>
        <p:txBody>
          <a:bodyPr/>
          <a:lstStyle>
            <a:lvl1pPr marL="0" indent="0" algn="ctr">
              <a:buNone/>
              <a:defRPr sz="2462"/>
            </a:lvl1pPr>
            <a:lvl2pPr marL="468950" indent="0" algn="ctr">
              <a:buNone/>
              <a:defRPr sz="2051"/>
            </a:lvl2pPr>
            <a:lvl3pPr marL="937900" indent="0" algn="ctr">
              <a:buNone/>
              <a:defRPr sz="1846"/>
            </a:lvl3pPr>
            <a:lvl4pPr marL="1406850" indent="0" algn="ctr">
              <a:buNone/>
              <a:defRPr sz="1641"/>
            </a:lvl4pPr>
            <a:lvl5pPr marL="1875800" indent="0" algn="ctr">
              <a:buNone/>
              <a:defRPr sz="1641"/>
            </a:lvl5pPr>
            <a:lvl6pPr marL="2344750" indent="0" algn="ctr">
              <a:buNone/>
              <a:defRPr sz="1641"/>
            </a:lvl6pPr>
            <a:lvl7pPr marL="2813700" indent="0" algn="ctr">
              <a:buNone/>
              <a:defRPr sz="1641"/>
            </a:lvl7pPr>
            <a:lvl8pPr marL="3282650" indent="0" algn="ctr">
              <a:buNone/>
              <a:defRPr sz="1641"/>
            </a:lvl8pPr>
            <a:lvl9pPr marL="3751600" indent="0" algn="ctr">
              <a:buNone/>
              <a:defRPr sz="1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374507"/>
            <a:ext cx="3443243" cy="5961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374507"/>
            <a:ext cx="10130121" cy="5961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1753669"/>
            <a:ext cx="13772972" cy="2926037"/>
          </a:xfrm>
        </p:spPr>
        <p:txBody>
          <a:bodyPr anchor="b"/>
          <a:lstStyle>
            <a:lvl1pPr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4707387"/>
            <a:ext cx="13772972" cy="1538734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895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2pPr>
            <a:lvl3pPr marL="93790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4068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4pPr>
            <a:lvl5pPr marL="18758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5pPr>
            <a:lvl6pPr marL="23447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6pPr>
            <a:lvl7pPr marL="28137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7pPr>
            <a:lvl8pPr marL="32826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8pPr>
            <a:lvl9pPr marL="37516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374507"/>
            <a:ext cx="13772972" cy="1359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1724360"/>
            <a:ext cx="675549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2569442"/>
            <a:ext cx="675549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1724360"/>
            <a:ext cx="678876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2569442"/>
            <a:ext cx="678876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012797"/>
            <a:ext cx="8084136" cy="4998850"/>
          </a:xfrm>
        </p:spPr>
        <p:txBody>
          <a:bodyPr/>
          <a:lstStyle>
            <a:lvl1pPr>
              <a:defRPr sz="3282"/>
            </a:lvl1pPr>
            <a:lvl2pPr>
              <a:defRPr sz="2872"/>
            </a:lvl2pPr>
            <a:lvl3pPr>
              <a:defRPr sz="2462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012797"/>
            <a:ext cx="8084136" cy="4998850"/>
          </a:xfrm>
        </p:spPr>
        <p:txBody>
          <a:bodyPr anchor="t"/>
          <a:lstStyle>
            <a:lvl1pPr marL="0" indent="0">
              <a:buNone/>
              <a:defRPr sz="3282"/>
            </a:lvl1pPr>
            <a:lvl2pPr marL="468950" indent="0">
              <a:buNone/>
              <a:defRPr sz="2872"/>
            </a:lvl2pPr>
            <a:lvl3pPr marL="937900" indent="0">
              <a:buNone/>
              <a:defRPr sz="2462"/>
            </a:lvl3pPr>
            <a:lvl4pPr marL="1406850" indent="0">
              <a:buNone/>
              <a:defRPr sz="2051"/>
            </a:lvl4pPr>
            <a:lvl5pPr marL="1875800" indent="0">
              <a:buNone/>
              <a:defRPr sz="2051"/>
            </a:lvl5pPr>
            <a:lvl6pPr marL="2344750" indent="0">
              <a:buNone/>
              <a:defRPr sz="2051"/>
            </a:lvl6pPr>
            <a:lvl7pPr marL="2813700" indent="0">
              <a:buNone/>
              <a:defRPr sz="2051"/>
            </a:lvl7pPr>
            <a:lvl8pPr marL="3282650" indent="0">
              <a:buNone/>
              <a:defRPr sz="2051"/>
            </a:lvl8pPr>
            <a:lvl9pPr marL="3751600" indent="0">
              <a:buNone/>
              <a:defRPr sz="2051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374507"/>
            <a:ext cx="13772972" cy="13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1872533"/>
            <a:ext cx="13772972" cy="44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6519674"/>
            <a:ext cx="5389424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7900" rtl="0" eaLnBrk="1" latinLnBrk="0" hangingPunct="1">
        <a:lnSpc>
          <a:spcPct val="90000"/>
        </a:lnSpc>
        <a:spcBef>
          <a:spcPct val="0"/>
        </a:spcBef>
        <a:buNone/>
        <a:defRPr sz="4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475" indent="-234475" algn="l" defTabSz="937900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034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3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3pPr>
      <a:lvl4pPr marL="16413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21102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5792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30481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5171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9860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9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9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8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8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7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26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16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2853607" y="3007654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964311" y="275019"/>
            <a:ext cx="10946168" cy="64841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4311" y="275020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2384138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2555223" y="2641893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2567018" y="1239843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7018" y="1239843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5223" y="2641893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488" y="2065643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28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13927" y="3007653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6304026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6486906" y="1239843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6906" y="1239843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232" y="2064708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72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9047226" y="619019"/>
            <a:ext cx="2468880" cy="352547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9230106" y="1239843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0106" y="1239843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330" y="2065643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70" y="16056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93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023" y="6436716"/>
            <a:ext cx="1346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42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382" y="6436716"/>
            <a:ext cx="11339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997" y="2462504"/>
            <a:ext cx="1053039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96" y="199474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28" y="31396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08" y="3597876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6492031" y="2641893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2031" y="2641893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272" y="31396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352" y="3597876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9214033" y="2620507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4033" y="2620507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70" y="31182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450" y="3576490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0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87" y="6436716"/>
            <a:ext cx="1035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67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370" y="6436716"/>
            <a:ext cx="12339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28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944" y="6436716"/>
            <a:ext cx="1175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13" y="2746147"/>
            <a:ext cx="127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1235303" y="22882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366830" y="228191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97" y="2746147"/>
            <a:ext cx="5920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836730" y="2516868"/>
            <a:ext cx="39857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66" idx="1"/>
          </p:cNvCxnSpPr>
          <p:nvPr/>
        </p:nvCxnSpPr>
        <p:spPr>
          <a:xfrm>
            <a:off x="1692503" y="2516868"/>
            <a:ext cx="249201" cy="66460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577" y="567054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20" y="6436716"/>
            <a:ext cx="13331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6AC20D-093D-43A0-B40C-EBEED9CAEC08}"/>
              </a:ext>
            </a:extLst>
          </p:cNvPr>
          <p:cNvSpPr/>
          <p:nvPr/>
        </p:nvSpPr>
        <p:spPr>
          <a:xfrm>
            <a:off x="1941704" y="934332"/>
            <a:ext cx="9744847" cy="4494282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E6A7328A-1CD1-4DE0-9789-043BBC5D5D2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1941704" y="934332"/>
            <a:ext cx="381000" cy="381000"/>
          </a:xfrm>
          <a:prstGeom prst="rect">
            <a:avLst/>
          </a:prstGeom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5F084505-D9F0-61A9-F328-C7D36785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407952" y="56727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BFF2C928-CB79-2C9B-316D-A4B08B017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5608" y="6436716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Prometheus</a:t>
            </a:r>
          </a:p>
        </p:txBody>
      </p:sp>
      <p:pic>
        <p:nvPicPr>
          <p:cNvPr id="22" name="Graphic 17">
            <a:extLst>
              <a:ext uri="{FF2B5EF4-FFF2-40B4-BE49-F238E27FC236}">
                <a16:creationId xmlns:a16="http://schemas.microsoft.com/office/drawing/2014/main" id="{CE75F8BB-0D8E-D613-54EC-593CC6515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0702207" y="56670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D3802BB5-7816-50F9-BD49-F09C8950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7578" y="6436716"/>
            <a:ext cx="1443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BF7DC4-024A-5BB5-1E6D-37F31F2E0F22}"/>
              </a:ext>
            </a:extLst>
          </p:cNvPr>
          <p:cNvSpPr/>
          <p:nvPr/>
        </p:nvSpPr>
        <p:spPr>
          <a:xfrm>
            <a:off x="2384138" y="4276476"/>
            <a:ext cx="9131968" cy="1046009"/>
          </a:xfrm>
          <a:prstGeom prst="rect">
            <a:avLst/>
          </a:prstGeom>
          <a:solidFill>
            <a:schemeClr val="accent4">
              <a:lumMod val="75000"/>
              <a:alpha val="9804"/>
            </a:scheme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 Workload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DE12F8-96FD-2266-3921-24722103564C}"/>
              </a:ext>
            </a:extLst>
          </p:cNvPr>
          <p:cNvGrpSpPr/>
          <p:nvPr/>
        </p:nvGrpSpPr>
        <p:grpSpPr>
          <a:xfrm>
            <a:off x="5341728" y="4339541"/>
            <a:ext cx="557576" cy="534823"/>
            <a:chOff x="6759588" y="4535956"/>
            <a:chExt cx="557576" cy="53482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6CF9E89-79EE-5F45-DFE3-CBAD39BEBE8C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7CD381E-5D87-85DD-B5E0-B4790C929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C27457-CEFF-FC7B-953E-A2D6AC0345A2}"/>
              </a:ext>
            </a:extLst>
          </p:cNvPr>
          <p:cNvGrpSpPr/>
          <p:nvPr/>
        </p:nvGrpSpPr>
        <p:grpSpPr>
          <a:xfrm>
            <a:off x="5435214" y="4422400"/>
            <a:ext cx="557576" cy="534823"/>
            <a:chOff x="6759588" y="4535956"/>
            <a:chExt cx="557576" cy="5348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11D8F7A-E054-CF7B-5411-54ACAE2D37E8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3AE3F40-8B58-5CD2-F861-E2E0069F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218C36-DF26-7603-4CE5-19FCF6B3CF74}"/>
              </a:ext>
            </a:extLst>
          </p:cNvPr>
          <p:cNvGrpSpPr/>
          <p:nvPr/>
        </p:nvGrpSpPr>
        <p:grpSpPr>
          <a:xfrm>
            <a:off x="5528700" y="4505259"/>
            <a:ext cx="557576" cy="534823"/>
            <a:chOff x="6759588" y="4535956"/>
            <a:chExt cx="557576" cy="53482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3E64164-90C0-7DAA-DB72-E5A6D20A27F9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CC237C-51D3-7F96-0D45-A0E37E4F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43" name="TextBox 17">
            <a:extLst>
              <a:ext uri="{FF2B5EF4-FFF2-40B4-BE49-F238E27FC236}">
                <a16:creationId xmlns:a16="http://schemas.microsoft.com/office/drawing/2014/main" id="{A6A97C25-43ED-DA9A-3779-D4FDF796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355" y="5062962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Apps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3C01CB-50E9-F115-E960-17F697DAC073}"/>
              </a:ext>
            </a:extLst>
          </p:cNvPr>
          <p:cNvGrpSpPr/>
          <p:nvPr/>
        </p:nvGrpSpPr>
        <p:grpSpPr>
          <a:xfrm>
            <a:off x="6790324" y="4507914"/>
            <a:ext cx="557576" cy="534823"/>
            <a:chOff x="6759588" y="4535956"/>
            <a:chExt cx="557576" cy="53482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604E41F-BA16-5A3F-BD46-4D80A5C3A5ED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AF97AC4-BBAC-E385-E41D-485A0BC0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47" name="TextBox 17">
            <a:extLst>
              <a:ext uri="{FF2B5EF4-FFF2-40B4-BE49-F238E27FC236}">
                <a16:creationId xmlns:a16="http://schemas.microsoft.com/office/drawing/2014/main" id="{A7DACC5E-D892-8BD1-20AE-767297B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550" y="5064173"/>
            <a:ext cx="122636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Operator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32B49D-0F0B-121C-7663-0D96EEA2EFBE}"/>
              </a:ext>
            </a:extLst>
          </p:cNvPr>
          <p:cNvGrpSpPr/>
          <p:nvPr/>
        </p:nvGrpSpPr>
        <p:grpSpPr>
          <a:xfrm>
            <a:off x="8098393" y="4495561"/>
            <a:ext cx="557576" cy="534823"/>
            <a:chOff x="6759588" y="4535956"/>
            <a:chExt cx="557576" cy="53482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E2D24DC-A929-85F2-ABED-9A7FAE60FFC0}"/>
                </a:ext>
              </a:extLst>
            </p:cNvPr>
            <p:cNvSpPr/>
            <p:nvPr/>
          </p:nvSpPr>
          <p:spPr>
            <a:xfrm>
              <a:off x="6759588" y="4535956"/>
              <a:ext cx="557576" cy="534823"/>
            </a:xfrm>
            <a:prstGeom prst="roundRect">
              <a:avLst/>
            </a:prstGeom>
            <a:solidFill>
              <a:srgbClr val="F9F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6E0C6B1-CE2F-D4F2-91B1-A555070FB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115" y="4564534"/>
              <a:ext cx="477346" cy="469888"/>
            </a:xfrm>
            <a:prstGeom prst="rect">
              <a:avLst/>
            </a:prstGeom>
          </p:spPr>
        </p:pic>
      </p:grpSp>
      <p:sp>
        <p:nvSpPr>
          <p:cNvPr id="51" name="TextBox 17">
            <a:extLst>
              <a:ext uri="{FF2B5EF4-FFF2-40B4-BE49-F238E27FC236}">
                <a16:creationId xmlns:a16="http://schemas.microsoft.com/office/drawing/2014/main" id="{E0156F1A-F3B2-3D2C-AE37-1C9C5E66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073" y="5074505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Mendix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8D01F9-097D-B29A-CCCF-DB53C78B04B1}"/>
              </a:ext>
            </a:extLst>
          </p:cNvPr>
          <p:cNvSpPr/>
          <p:nvPr/>
        </p:nvSpPr>
        <p:spPr>
          <a:xfrm>
            <a:off x="12437529" y="275019"/>
            <a:ext cx="1963991" cy="64386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91440"/>
          <a:lstStyle/>
          <a:p>
            <a:pPr>
              <a:defRPr/>
            </a:pPr>
            <a:r>
              <a:rPr lang="en-US" sz="12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Mendix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Infrastructure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F35486D-2D8C-421A-96B2-48E233C898C9}"/>
              </a:ext>
            </a:extLst>
          </p:cNvPr>
          <p:cNvSpPr/>
          <p:nvPr/>
        </p:nvSpPr>
        <p:spPr>
          <a:xfrm>
            <a:off x="12876811" y="4423091"/>
            <a:ext cx="1054100" cy="680747"/>
          </a:xfrm>
          <a:prstGeom prst="roundRect">
            <a:avLst/>
          </a:prstGeom>
          <a:solidFill>
            <a:srgbClr val="146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4EB18F1D-7E64-7FFB-084F-18D331B0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2341" y="5209692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Interactor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BA49A2D-5D63-9138-5B8D-34A7501ACA9A}"/>
              </a:ext>
            </a:extLst>
          </p:cNvPr>
          <p:cNvSpPr/>
          <p:nvPr/>
        </p:nvSpPr>
        <p:spPr>
          <a:xfrm>
            <a:off x="12879213" y="1386438"/>
            <a:ext cx="1054100" cy="680747"/>
          </a:xfrm>
          <a:prstGeom prst="roundRect">
            <a:avLst/>
          </a:prstGeom>
          <a:solidFill>
            <a:srgbClr val="146E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7204EE57-2FFE-DD0B-458A-0ADCCE4A9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4743" y="2173039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Cloud Portal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3ED384-A3EC-38FD-E53A-BEAFC99CB86D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>
            <a:off x="8655969" y="4762973"/>
            <a:ext cx="4220842" cy="492"/>
          </a:xfrm>
          <a:prstGeom prst="straightConnector1">
            <a:avLst/>
          </a:prstGeom>
          <a:ln w="12700">
            <a:solidFill>
              <a:srgbClr val="545B64"/>
            </a:solidFill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39A1B7-549B-2317-F651-5EB0C460482E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flipH="1">
            <a:off x="13403861" y="2067185"/>
            <a:ext cx="2402" cy="2355906"/>
          </a:xfrm>
          <a:prstGeom prst="straightConnector1">
            <a:avLst/>
          </a:prstGeom>
          <a:ln w="12700">
            <a:solidFill>
              <a:srgbClr val="545B64"/>
            </a:solidFill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23">
            <a:extLst>
              <a:ext uri="{FF2B5EF4-FFF2-40B4-BE49-F238E27FC236}">
                <a16:creationId xmlns:a16="http://schemas.microsoft.com/office/drawing/2014/main" id="{95899FE8-2479-28B1-2913-6E769D64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 flipH="1">
            <a:off x="15051899" y="149680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40">
            <a:extLst>
              <a:ext uri="{FF2B5EF4-FFF2-40B4-BE49-F238E27FC236}">
                <a16:creationId xmlns:a16="http://schemas.microsoft.com/office/drawing/2014/main" id="{296DA78F-911F-DC31-E77C-4A547F096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8383" y="1999124"/>
            <a:ext cx="10492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FBFEA4C-0104-B427-F960-87E27990B2FE}"/>
              </a:ext>
            </a:extLst>
          </p:cNvPr>
          <p:cNvCxnSpPr>
            <a:cxnSpLocks/>
            <a:stCxn id="25" idx="3"/>
            <a:endCxn id="65" idx="3"/>
          </p:cNvCxnSpPr>
          <p:nvPr/>
        </p:nvCxnSpPr>
        <p:spPr>
          <a:xfrm>
            <a:off x="13933313" y="1726812"/>
            <a:ext cx="1118586" cy="4942"/>
          </a:xfrm>
          <a:prstGeom prst="straightConnector1">
            <a:avLst/>
          </a:prstGeom>
          <a:ln w="12700">
            <a:solidFill>
              <a:srgbClr val="545B64"/>
            </a:solidFill>
            <a:headEnd type="triangle" w="med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074D24-DD13-BCA7-D04C-C931AF3CA872}"/>
              </a:ext>
            </a:extLst>
          </p:cNvPr>
          <p:cNvSpPr txBox="1"/>
          <p:nvPr/>
        </p:nvSpPr>
        <p:spPr>
          <a:xfrm>
            <a:off x="10078613" y="4539483"/>
            <a:ext cx="1506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Secured Bidirectional</a:t>
            </a:r>
          </a:p>
          <a:p>
            <a:pPr algn="ctr"/>
            <a:r>
              <a:rPr lang="en-US" sz="12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2292</TotalTime>
  <Words>87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Anton Popovichenko</cp:lastModifiedBy>
  <cp:revision>33</cp:revision>
  <dcterms:created xsi:type="dcterms:W3CDTF">2022-08-18T21:11:41Z</dcterms:created>
  <dcterms:modified xsi:type="dcterms:W3CDTF">2025-04-28T11:26:55Z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2023-11-14T08:35:34Z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a2d5927d-a511-48c2-bbdc-838ffc27e837</vt:lpwstr>
  </property>
  <property fmtid="{D5CDD505-2E9C-101B-9397-08002B2CF9AE}" pid="8" name="MSIP_Label_9d258917-277f-42cd-a3cd-14c4e9ee58bc_ContentBits">
    <vt:lpwstr>0</vt:lpwstr>
  </property>
</Properties>
</file>