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5968663" cy="7034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0" autoAdjust="0"/>
    <p:restoredTop sz="94660"/>
  </p:normalViewPr>
  <p:slideViewPr>
    <p:cSldViewPr snapToGrid="0">
      <p:cViewPr>
        <p:scale>
          <a:sx n="83" d="100"/>
          <a:sy n="83" d="100"/>
        </p:scale>
        <p:origin x="4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151202"/>
            <a:ext cx="11976497" cy="2448948"/>
          </a:xfrm>
        </p:spPr>
        <p:txBody>
          <a:bodyPr anchor="b"/>
          <a:lstStyle>
            <a:lvl1pPr algn="ctr"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3694591"/>
            <a:ext cx="11976497" cy="1698306"/>
          </a:xfrm>
        </p:spPr>
        <p:txBody>
          <a:bodyPr/>
          <a:lstStyle>
            <a:lvl1pPr marL="0" indent="0" algn="ctr">
              <a:buNone/>
              <a:defRPr sz="2462"/>
            </a:lvl1pPr>
            <a:lvl2pPr marL="468950" indent="0" algn="ctr">
              <a:buNone/>
              <a:defRPr sz="2051"/>
            </a:lvl2pPr>
            <a:lvl3pPr marL="937900" indent="0" algn="ctr">
              <a:buNone/>
              <a:defRPr sz="1846"/>
            </a:lvl3pPr>
            <a:lvl4pPr marL="1406850" indent="0" algn="ctr">
              <a:buNone/>
              <a:defRPr sz="1641"/>
            </a:lvl4pPr>
            <a:lvl5pPr marL="1875800" indent="0" algn="ctr">
              <a:buNone/>
              <a:defRPr sz="1641"/>
            </a:lvl5pPr>
            <a:lvl6pPr marL="2344750" indent="0" algn="ctr">
              <a:buNone/>
              <a:defRPr sz="1641"/>
            </a:lvl6pPr>
            <a:lvl7pPr marL="2813700" indent="0" algn="ctr">
              <a:buNone/>
              <a:defRPr sz="1641"/>
            </a:lvl7pPr>
            <a:lvl8pPr marL="3282650" indent="0" algn="ctr">
              <a:buNone/>
              <a:defRPr sz="1641"/>
            </a:lvl8pPr>
            <a:lvl9pPr marL="3751600" indent="0" algn="ctr">
              <a:buNone/>
              <a:defRPr sz="1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374507"/>
            <a:ext cx="3443243" cy="5961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374507"/>
            <a:ext cx="10130121" cy="5961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1753669"/>
            <a:ext cx="13772972" cy="2926037"/>
          </a:xfrm>
        </p:spPr>
        <p:txBody>
          <a:bodyPr anchor="b"/>
          <a:lstStyle>
            <a:lvl1pPr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4707387"/>
            <a:ext cx="13772972" cy="1538734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895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2pPr>
            <a:lvl3pPr marL="93790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4068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4pPr>
            <a:lvl5pPr marL="18758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5pPr>
            <a:lvl6pPr marL="23447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6pPr>
            <a:lvl7pPr marL="28137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7pPr>
            <a:lvl8pPr marL="32826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8pPr>
            <a:lvl9pPr marL="37516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374507"/>
            <a:ext cx="13772972" cy="1359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1724360"/>
            <a:ext cx="675549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2569442"/>
            <a:ext cx="675549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1724360"/>
            <a:ext cx="678876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2569442"/>
            <a:ext cx="678876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012797"/>
            <a:ext cx="8084136" cy="4998850"/>
          </a:xfrm>
        </p:spPr>
        <p:txBody>
          <a:bodyPr/>
          <a:lstStyle>
            <a:lvl1pPr>
              <a:defRPr sz="3282"/>
            </a:lvl1pPr>
            <a:lvl2pPr>
              <a:defRPr sz="2872"/>
            </a:lvl2pPr>
            <a:lvl3pPr>
              <a:defRPr sz="2462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012797"/>
            <a:ext cx="8084136" cy="4998850"/>
          </a:xfrm>
        </p:spPr>
        <p:txBody>
          <a:bodyPr anchor="t"/>
          <a:lstStyle>
            <a:lvl1pPr marL="0" indent="0">
              <a:buNone/>
              <a:defRPr sz="3282"/>
            </a:lvl1pPr>
            <a:lvl2pPr marL="468950" indent="0">
              <a:buNone/>
              <a:defRPr sz="2872"/>
            </a:lvl2pPr>
            <a:lvl3pPr marL="937900" indent="0">
              <a:buNone/>
              <a:defRPr sz="2462"/>
            </a:lvl3pPr>
            <a:lvl4pPr marL="1406850" indent="0">
              <a:buNone/>
              <a:defRPr sz="2051"/>
            </a:lvl4pPr>
            <a:lvl5pPr marL="1875800" indent="0">
              <a:buNone/>
              <a:defRPr sz="2051"/>
            </a:lvl5pPr>
            <a:lvl6pPr marL="2344750" indent="0">
              <a:buNone/>
              <a:defRPr sz="2051"/>
            </a:lvl6pPr>
            <a:lvl7pPr marL="2813700" indent="0">
              <a:buNone/>
              <a:defRPr sz="2051"/>
            </a:lvl7pPr>
            <a:lvl8pPr marL="3282650" indent="0">
              <a:buNone/>
              <a:defRPr sz="2051"/>
            </a:lvl8pPr>
            <a:lvl9pPr marL="3751600" indent="0">
              <a:buNone/>
              <a:defRPr sz="205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374507"/>
            <a:ext cx="13772972" cy="13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1872533"/>
            <a:ext cx="13772972" cy="44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6519674"/>
            <a:ext cx="5389424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7900" rtl="0" eaLnBrk="1" latinLnBrk="0" hangingPunct="1">
        <a:lnSpc>
          <a:spcPct val="90000"/>
        </a:lnSpc>
        <a:spcBef>
          <a:spcPct val="0"/>
        </a:spcBef>
        <a:buNone/>
        <a:defRPr sz="4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475" indent="-234475" algn="l" defTabSz="937900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034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3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3pPr>
      <a:lvl4pPr marL="16413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21102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5792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30481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5171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9860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9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9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8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8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7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26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16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3114414" y="3316411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1225118" y="583777"/>
            <a:ext cx="10946168" cy="5366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5118" y="583777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2644945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2816030" y="2950650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2827825" y="1548600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825" y="1548600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6030" y="2950650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295" y="23744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35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734" y="3316410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6564833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6747713" y="1548600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713" y="1548600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039" y="237346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79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9308033" y="927776"/>
            <a:ext cx="2468880" cy="359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9490913" y="1548600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913" y="1548600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37" y="23744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177" y="191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48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178" y="5547522"/>
            <a:ext cx="1346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97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537" y="5547522"/>
            <a:ext cx="1133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04" y="2771261"/>
            <a:ext cx="1053039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03" y="230349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35" y="3448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415" y="390663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6752838" y="2950650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2838" y="2950650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79" y="3448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159" y="390663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9474840" y="2929264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4840" y="2929264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177" y="3427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257" y="388524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85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942" y="5547522"/>
            <a:ext cx="1035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22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525" y="5547522"/>
            <a:ext cx="1233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83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99" y="5547522"/>
            <a:ext cx="1175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20" y="3054904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496110" y="2597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627637" y="25906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04" y="3054904"/>
            <a:ext cx="592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1097537" y="2825625"/>
            <a:ext cx="3985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66" idx="1"/>
          </p:cNvCxnSpPr>
          <p:nvPr/>
        </p:nvCxnSpPr>
        <p:spPr>
          <a:xfrm>
            <a:off x="1953310" y="2825625"/>
            <a:ext cx="249201" cy="37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32" y="4781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175" y="5547522"/>
            <a:ext cx="133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6AC20D-093D-43A0-B40C-EBEED9CAEC08}"/>
              </a:ext>
            </a:extLst>
          </p:cNvPr>
          <p:cNvSpPr/>
          <p:nvPr/>
        </p:nvSpPr>
        <p:spPr>
          <a:xfrm>
            <a:off x="2202511" y="1243090"/>
            <a:ext cx="9744847" cy="3172498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E6A7328A-1CD1-4DE0-9789-043BBC5D5D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202511" y="1243089"/>
            <a:ext cx="381000" cy="381000"/>
          </a:xfrm>
          <a:prstGeom prst="rect">
            <a:avLst/>
          </a:prstGeom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5F084505-D9F0-61A9-F328-C7D3678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753107" y="47835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FF2C928-CB79-2C9B-316D-A4B08B01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763" y="5547522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Prometheus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CE75F8BB-0D8E-D613-54EC-593CC651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047362" y="47778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D3802BB5-7816-50F9-BD49-F09C8950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2733" y="5547522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69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Popovichenko, Anton (DI SW MNDX PRO&amp;TECH R&amp;D MC CL)</cp:lastModifiedBy>
  <cp:revision>30</cp:revision>
  <dcterms:created xsi:type="dcterms:W3CDTF">2022-08-18T21:11:41Z</dcterms:created>
  <dcterms:modified xsi:type="dcterms:W3CDTF">2023-11-14T08:35:34Z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2023-11-14T08:35:34Z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a2d5927d-a511-48c2-bbdc-838ffc27e837</vt:lpwstr>
  </property>
  <property fmtid="{D5CDD505-2E9C-101B-9397-08002B2CF9AE}" pid="8" name="MSIP_Label_9d258917-277f-42cd-a3cd-14c4e9ee58bc_ContentBits">
    <vt:lpwstr>0</vt:lpwstr>
  </property>
</Properties>
</file>