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5968663" cy="8942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19" autoAdjust="0"/>
    <p:restoredTop sz="94660"/>
  </p:normalViewPr>
  <p:slideViewPr>
    <p:cSldViewPr snapToGrid="0">
      <p:cViewPr>
        <p:scale>
          <a:sx n="170" d="100"/>
          <a:sy n="170" d="100"/>
        </p:scale>
        <p:origin x="1360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083" y="1463489"/>
            <a:ext cx="11976497" cy="3113276"/>
          </a:xfrm>
        </p:spPr>
        <p:txBody>
          <a:bodyPr anchor="b"/>
          <a:lstStyle>
            <a:lvl1pPr algn="ctr">
              <a:defRPr sz="78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6083" y="4696825"/>
            <a:ext cx="11976497" cy="2159006"/>
          </a:xfrm>
        </p:spPr>
        <p:txBody>
          <a:bodyPr/>
          <a:lstStyle>
            <a:lvl1pPr marL="0" indent="0" algn="ctr">
              <a:buNone/>
              <a:defRPr sz="3129"/>
            </a:lvl1pPr>
            <a:lvl2pPr marL="596143" indent="0" algn="ctr">
              <a:buNone/>
              <a:defRPr sz="2608"/>
            </a:lvl2pPr>
            <a:lvl3pPr marL="1192286" indent="0" algn="ctr">
              <a:buNone/>
              <a:defRPr sz="2347"/>
            </a:lvl3pPr>
            <a:lvl4pPr marL="1788429" indent="0" algn="ctr">
              <a:buNone/>
              <a:defRPr sz="2086"/>
            </a:lvl4pPr>
            <a:lvl5pPr marL="2384572" indent="0" algn="ctr">
              <a:buNone/>
              <a:defRPr sz="2086"/>
            </a:lvl5pPr>
            <a:lvl6pPr marL="2980715" indent="0" algn="ctr">
              <a:buNone/>
              <a:defRPr sz="2086"/>
            </a:lvl6pPr>
            <a:lvl7pPr marL="3576858" indent="0" algn="ctr">
              <a:buNone/>
              <a:defRPr sz="2086"/>
            </a:lvl7pPr>
            <a:lvl8pPr marL="4173002" indent="0" algn="ctr">
              <a:buNone/>
              <a:defRPr sz="2086"/>
            </a:lvl8pPr>
            <a:lvl9pPr marL="4769145" indent="0" algn="ctr">
              <a:buNone/>
              <a:defRPr sz="208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3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8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27574" y="476100"/>
            <a:ext cx="3443243" cy="75782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845" y="476100"/>
            <a:ext cx="10130121" cy="757826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7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6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528" y="2229388"/>
            <a:ext cx="13772972" cy="3719784"/>
          </a:xfrm>
        </p:spPr>
        <p:txBody>
          <a:bodyPr anchor="b"/>
          <a:lstStyle>
            <a:lvl1pPr>
              <a:defRPr sz="78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528" y="5984363"/>
            <a:ext cx="13772972" cy="1956147"/>
          </a:xfrm>
        </p:spPr>
        <p:txBody>
          <a:bodyPr/>
          <a:lstStyle>
            <a:lvl1pPr marL="0" indent="0">
              <a:buNone/>
              <a:defRPr sz="3129">
                <a:solidFill>
                  <a:schemeClr val="tx1">
                    <a:tint val="75000"/>
                  </a:schemeClr>
                </a:solidFill>
              </a:defRPr>
            </a:lvl1pPr>
            <a:lvl2pPr marL="596143" indent="0">
              <a:buNone/>
              <a:defRPr sz="2608">
                <a:solidFill>
                  <a:schemeClr val="tx1">
                    <a:tint val="75000"/>
                  </a:schemeClr>
                </a:solidFill>
              </a:defRPr>
            </a:lvl2pPr>
            <a:lvl3pPr marL="119228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3pPr>
            <a:lvl4pPr marL="1788429" indent="0">
              <a:buNone/>
              <a:defRPr sz="2086">
                <a:solidFill>
                  <a:schemeClr val="tx1">
                    <a:tint val="75000"/>
                  </a:schemeClr>
                </a:solidFill>
              </a:defRPr>
            </a:lvl4pPr>
            <a:lvl5pPr marL="2384572" indent="0">
              <a:buNone/>
              <a:defRPr sz="2086">
                <a:solidFill>
                  <a:schemeClr val="tx1">
                    <a:tint val="75000"/>
                  </a:schemeClr>
                </a:solidFill>
              </a:defRPr>
            </a:lvl5pPr>
            <a:lvl6pPr marL="2980715" indent="0">
              <a:buNone/>
              <a:defRPr sz="2086">
                <a:solidFill>
                  <a:schemeClr val="tx1">
                    <a:tint val="75000"/>
                  </a:schemeClr>
                </a:solidFill>
              </a:defRPr>
            </a:lvl6pPr>
            <a:lvl7pPr marL="3576858" indent="0">
              <a:buNone/>
              <a:defRPr sz="2086">
                <a:solidFill>
                  <a:schemeClr val="tx1">
                    <a:tint val="75000"/>
                  </a:schemeClr>
                </a:solidFill>
              </a:defRPr>
            </a:lvl7pPr>
            <a:lvl8pPr marL="4173002" indent="0">
              <a:buNone/>
              <a:defRPr sz="2086">
                <a:solidFill>
                  <a:schemeClr val="tx1">
                    <a:tint val="75000"/>
                  </a:schemeClr>
                </a:solidFill>
              </a:defRPr>
            </a:lvl8pPr>
            <a:lvl9pPr marL="4769145" indent="0">
              <a:buNone/>
              <a:defRPr sz="20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4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845" y="2380497"/>
            <a:ext cx="6786682" cy="56738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84136" y="2380497"/>
            <a:ext cx="6786682" cy="56738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9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25" y="476100"/>
            <a:ext cx="13772972" cy="17284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926" y="2192128"/>
            <a:ext cx="6755492" cy="1074328"/>
          </a:xfrm>
        </p:spPr>
        <p:txBody>
          <a:bodyPr anchor="b"/>
          <a:lstStyle>
            <a:lvl1pPr marL="0" indent="0">
              <a:buNone/>
              <a:defRPr sz="3129" b="1"/>
            </a:lvl1pPr>
            <a:lvl2pPr marL="596143" indent="0">
              <a:buNone/>
              <a:defRPr sz="2608" b="1"/>
            </a:lvl2pPr>
            <a:lvl3pPr marL="1192286" indent="0">
              <a:buNone/>
              <a:defRPr sz="2347" b="1"/>
            </a:lvl3pPr>
            <a:lvl4pPr marL="1788429" indent="0">
              <a:buNone/>
              <a:defRPr sz="2086" b="1"/>
            </a:lvl4pPr>
            <a:lvl5pPr marL="2384572" indent="0">
              <a:buNone/>
              <a:defRPr sz="2086" b="1"/>
            </a:lvl5pPr>
            <a:lvl6pPr marL="2980715" indent="0">
              <a:buNone/>
              <a:defRPr sz="2086" b="1"/>
            </a:lvl6pPr>
            <a:lvl7pPr marL="3576858" indent="0">
              <a:buNone/>
              <a:defRPr sz="2086" b="1"/>
            </a:lvl7pPr>
            <a:lvl8pPr marL="4173002" indent="0">
              <a:buNone/>
              <a:defRPr sz="2086" b="1"/>
            </a:lvl8pPr>
            <a:lvl9pPr marL="4769145" indent="0">
              <a:buNone/>
              <a:defRPr sz="208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9926" y="3266456"/>
            <a:ext cx="6755492" cy="48044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84135" y="2192128"/>
            <a:ext cx="6788762" cy="1074328"/>
          </a:xfrm>
        </p:spPr>
        <p:txBody>
          <a:bodyPr anchor="b"/>
          <a:lstStyle>
            <a:lvl1pPr marL="0" indent="0">
              <a:buNone/>
              <a:defRPr sz="3129" b="1"/>
            </a:lvl1pPr>
            <a:lvl2pPr marL="596143" indent="0">
              <a:buNone/>
              <a:defRPr sz="2608" b="1"/>
            </a:lvl2pPr>
            <a:lvl3pPr marL="1192286" indent="0">
              <a:buNone/>
              <a:defRPr sz="2347" b="1"/>
            </a:lvl3pPr>
            <a:lvl4pPr marL="1788429" indent="0">
              <a:buNone/>
              <a:defRPr sz="2086" b="1"/>
            </a:lvl4pPr>
            <a:lvl5pPr marL="2384572" indent="0">
              <a:buNone/>
              <a:defRPr sz="2086" b="1"/>
            </a:lvl5pPr>
            <a:lvl6pPr marL="2980715" indent="0">
              <a:buNone/>
              <a:defRPr sz="2086" b="1"/>
            </a:lvl6pPr>
            <a:lvl7pPr marL="3576858" indent="0">
              <a:buNone/>
              <a:defRPr sz="2086" b="1"/>
            </a:lvl7pPr>
            <a:lvl8pPr marL="4173002" indent="0">
              <a:buNone/>
              <a:defRPr sz="2086" b="1"/>
            </a:lvl8pPr>
            <a:lvl9pPr marL="4769145" indent="0">
              <a:buNone/>
              <a:defRPr sz="208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84135" y="3266456"/>
            <a:ext cx="6788762" cy="48044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4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4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4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26" y="596159"/>
            <a:ext cx="5150309" cy="2086557"/>
          </a:xfrm>
        </p:spPr>
        <p:txBody>
          <a:bodyPr anchor="b"/>
          <a:lstStyle>
            <a:lvl1pPr>
              <a:defRPr sz="417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762" y="1287539"/>
            <a:ext cx="8084136" cy="6354891"/>
          </a:xfrm>
        </p:spPr>
        <p:txBody>
          <a:bodyPr/>
          <a:lstStyle>
            <a:lvl1pPr>
              <a:defRPr sz="4172"/>
            </a:lvl1pPr>
            <a:lvl2pPr>
              <a:defRPr sz="3651"/>
            </a:lvl2pPr>
            <a:lvl3pPr>
              <a:defRPr sz="3129"/>
            </a:lvl3pPr>
            <a:lvl4pPr>
              <a:defRPr sz="2608"/>
            </a:lvl4pPr>
            <a:lvl5pPr>
              <a:defRPr sz="2608"/>
            </a:lvl5pPr>
            <a:lvl6pPr>
              <a:defRPr sz="2608"/>
            </a:lvl6pPr>
            <a:lvl7pPr>
              <a:defRPr sz="2608"/>
            </a:lvl7pPr>
            <a:lvl8pPr>
              <a:defRPr sz="2608"/>
            </a:lvl8pPr>
            <a:lvl9pPr>
              <a:defRPr sz="26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9926" y="2682716"/>
            <a:ext cx="5150309" cy="4970064"/>
          </a:xfrm>
        </p:spPr>
        <p:txBody>
          <a:bodyPr/>
          <a:lstStyle>
            <a:lvl1pPr marL="0" indent="0">
              <a:buNone/>
              <a:defRPr sz="2086"/>
            </a:lvl1pPr>
            <a:lvl2pPr marL="596143" indent="0">
              <a:buNone/>
              <a:defRPr sz="1825"/>
            </a:lvl2pPr>
            <a:lvl3pPr marL="1192286" indent="0">
              <a:buNone/>
              <a:defRPr sz="1565"/>
            </a:lvl3pPr>
            <a:lvl4pPr marL="1788429" indent="0">
              <a:buNone/>
              <a:defRPr sz="1304"/>
            </a:lvl4pPr>
            <a:lvl5pPr marL="2384572" indent="0">
              <a:buNone/>
              <a:defRPr sz="1304"/>
            </a:lvl5pPr>
            <a:lvl6pPr marL="2980715" indent="0">
              <a:buNone/>
              <a:defRPr sz="1304"/>
            </a:lvl6pPr>
            <a:lvl7pPr marL="3576858" indent="0">
              <a:buNone/>
              <a:defRPr sz="1304"/>
            </a:lvl7pPr>
            <a:lvl8pPr marL="4173002" indent="0">
              <a:buNone/>
              <a:defRPr sz="1304"/>
            </a:lvl8pPr>
            <a:lvl9pPr marL="4769145" indent="0">
              <a:buNone/>
              <a:defRPr sz="13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0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26" y="596159"/>
            <a:ext cx="5150309" cy="2086557"/>
          </a:xfrm>
        </p:spPr>
        <p:txBody>
          <a:bodyPr anchor="b"/>
          <a:lstStyle>
            <a:lvl1pPr>
              <a:defRPr sz="417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88762" y="1287539"/>
            <a:ext cx="8084136" cy="6354891"/>
          </a:xfrm>
        </p:spPr>
        <p:txBody>
          <a:bodyPr anchor="t"/>
          <a:lstStyle>
            <a:lvl1pPr marL="0" indent="0">
              <a:buNone/>
              <a:defRPr sz="4172"/>
            </a:lvl1pPr>
            <a:lvl2pPr marL="596143" indent="0">
              <a:buNone/>
              <a:defRPr sz="3651"/>
            </a:lvl2pPr>
            <a:lvl3pPr marL="1192286" indent="0">
              <a:buNone/>
              <a:defRPr sz="3129"/>
            </a:lvl3pPr>
            <a:lvl4pPr marL="1788429" indent="0">
              <a:buNone/>
              <a:defRPr sz="2608"/>
            </a:lvl4pPr>
            <a:lvl5pPr marL="2384572" indent="0">
              <a:buNone/>
              <a:defRPr sz="2608"/>
            </a:lvl5pPr>
            <a:lvl6pPr marL="2980715" indent="0">
              <a:buNone/>
              <a:defRPr sz="2608"/>
            </a:lvl6pPr>
            <a:lvl7pPr marL="3576858" indent="0">
              <a:buNone/>
              <a:defRPr sz="2608"/>
            </a:lvl7pPr>
            <a:lvl8pPr marL="4173002" indent="0">
              <a:buNone/>
              <a:defRPr sz="2608"/>
            </a:lvl8pPr>
            <a:lvl9pPr marL="4769145" indent="0">
              <a:buNone/>
              <a:defRPr sz="26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9926" y="2682716"/>
            <a:ext cx="5150309" cy="4970064"/>
          </a:xfrm>
        </p:spPr>
        <p:txBody>
          <a:bodyPr/>
          <a:lstStyle>
            <a:lvl1pPr marL="0" indent="0">
              <a:buNone/>
              <a:defRPr sz="2086"/>
            </a:lvl1pPr>
            <a:lvl2pPr marL="596143" indent="0">
              <a:buNone/>
              <a:defRPr sz="1825"/>
            </a:lvl2pPr>
            <a:lvl3pPr marL="1192286" indent="0">
              <a:buNone/>
              <a:defRPr sz="1565"/>
            </a:lvl3pPr>
            <a:lvl4pPr marL="1788429" indent="0">
              <a:buNone/>
              <a:defRPr sz="1304"/>
            </a:lvl4pPr>
            <a:lvl5pPr marL="2384572" indent="0">
              <a:buNone/>
              <a:defRPr sz="1304"/>
            </a:lvl5pPr>
            <a:lvl6pPr marL="2980715" indent="0">
              <a:buNone/>
              <a:defRPr sz="1304"/>
            </a:lvl6pPr>
            <a:lvl7pPr marL="3576858" indent="0">
              <a:buNone/>
              <a:defRPr sz="1304"/>
            </a:lvl7pPr>
            <a:lvl8pPr marL="4173002" indent="0">
              <a:buNone/>
              <a:defRPr sz="1304"/>
            </a:lvl8pPr>
            <a:lvl9pPr marL="4769145" indent="0">
              <a:buNone/>
              <a:defRPr sz="13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846" y="476100"/>
            <a:ext cx="13772972" cy="1728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846" y="2380497"/>
            <a:ext cx="13772972" cy="5673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846" y="8288270"/>
            <a:ext cx="3592949" cy="47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BBB2-E533-43A8-AA78-2DC6FC5FE5A0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9620" y="8288270"/>
            <a:ext cx="5389424" cy="47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868" y="8288270"/>
            <a:ext cx="3592949" cy="47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4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192286" rtl="0" eaLnBrk="1" latinLnBrk="0" hangingPunct="1">
        <a:lnSpc>
          <a:spcPct val="90000"/>
        </a:lnSpc>
        <a:spcBef>
          <a:spcPct val="0"/>
        </a:spcBef>
        <a:buNone/>
        <a:defRPr sz="57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072" indent="-298072" algn="l" defTabSz="1192286" rtl="0" eaLnBrk="1" latinLnBrk="0" hangingPunct="1">
        <a:lnSpc>
          <a:spcPct val="90000"/>
        </a:lnSpc>
        <a:spcBef>
          <a:spcPts val="1304"/>
        </a:spcBef>
        <a:buFont typeface="Arial" panose="020B0604020202020204" pitchFamily="34" charset="0"/>
        <a:buChar char="•"/>
        <a:defRPr sz="3651" kern="1200">
          <a:solidFill>
            <a:schemeClr val="tx1"/>
          </a:solidFill>
          <a:latin typeface="+mn-lt"/>
          <a:ea typeface="+mn-ea"/>
          <a:cs typeface="+mn-cs"/>
        </a:defRPr>
      </a:lvl1pPr>
      <a:lvl2pPr marL="894215" indent="-298072" algn="l" defTabSz="1192286" rtl="0" eaLnBrk="1" latinLnBrk="0" hangingPunct="1">
        <a:lnSpc>
          <a:spcPct val="90000"/>
        </a:lnSpc>
        <a:spcBef>
          <a:spcPts val="652"/>
        </a:spcBef>
        <a:buFont typeface="Arial" panose="020B0604020202020204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2pPr>
      <a:lvl3pPr marL="1490358" indent="-298072" algn="l" defTabSz="1192286" rtl="0" eaLnBrk="1" latinLnBrk="0" hangingPunct="1">
        <a:lnSpc>
          <a:spcPct val="90000"/>
        </a:lnSpc>
        <a:spcBef>
          <a:spcPts val="652"/>
        </a:spcBef>
        <a:buFont typeface="Arial" panose="020B0604020202020204" pitchFamily="34" charset="0"/>
        <a:buChar char="•"/>
        <a:defRPr sz="2608" kern="1200">
          <a:solidFill>
            <a:schemeClr val="tx1"/>
          </a:solidFill>
          <a:latin typeface="+mn-lt"/>
          <a:ea typeface="+mn-ea"/>
          <a:cs typeface="+mn-cs"/>
        </a:defRPr>
      </a:lvl3pPr>
      <a:lvl4pPr marL="2086501" indent="-298072" algn="l" defTabSz="1192286" rtl="0" eaLnBrk="1" latinLnBrk="0" hangingPunct="1">
        <a:lnSpc>
          <a:spcPct val="90000"/>
        </a:lnSpc>
        <a:spcBef>
          <a:spcPts val="652"/>
        </a:spcBef>
        <a:buFont typeface="Arial" panose="020B0604020202020204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4pPr>
      <a:lvl5pPr marL="2682644" indent="-298072" algn="l" defTabSz="1192286" rtl="0" eaLnBrk="1" latinLnBrk="0" hangingPunct="1">
        <a:lnSpc>
          <a:spcPct val="90000"/>
        </a:lnSpc>
        <a:spcBef>
          <a:spcPts val="652"/>
        </a:spcBef>
        <a:buFont typeface="Arial" panose="020B0604020202020204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5pPr>
      <a:lvl6pPr marL="3278787" indent="-298072" algn="l" defTabSz="1192286" rtl="0" eaLnBrk="1" latinLnBrk="0" hangingPunct="1">
        <a:lnSpc>
          <a:spcPct val="90000"/>
        </a:lnSpc>
        <a:spcBef>
          <a:spcPts val="652"/>
        </a:spcBef>
        <a:buFont typeface="Arial" panose="020B0604020202020204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6pPr>
      <a:lvl7pPr marL="3874930" indent="-298072" algn="l" defTabSz="1192286" rtl="0" eaLnBrk="1" latinLnBrk="0" hangingPunct="1">
        <a:lnSpc>
          <a:spcPct val="90000"/>
        </a:lnSpc>
        <a:spcBef>
          <a:spcPts val="652"/>
        </a:spcBef>
        <a:buFont typeface="Arial" panose="020B0604020202020204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7pPr>
      <a:lvl8pPr marL="4471073" indent="-298072" algn="l" defTabSz="1192286" rtl="0" eaLnBrk="1" latinLnBrk="0" hangingPunct="1">
        <a:lnSpc>
          <a:spcPct val="90000"/>
        </a:lnSpc>
        <a:spcBef>
          <a:spcPts val="652"/>
        </a:spcBef>
        <a:buFont typeface="Arial" panose="020B0604020202020204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8pPr>
      <a:lvl9pPr marL="5067216" indent="-298072" algn="l" defTabSz="1192286" rtl="0" eaLnBrk="1" latinLnBrk="0" hangingPunct="1">
        <a:lnSpc>
          <a:spcPct val="90000"/>
        </a:lnSpc>
        <a:spcBef>
          <a:spcPts val="652"/>
        </a:spcBef>
        <a:buFont typeface="Arial" panose="020B0604020202020204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2286" rtl="0" eaLnBrk="1" latinLnBrk="0" hangingPunct="1">
        <a:defRPr sz="2347" kern="1200">
          <a:solidFill>
            <a:schemeClr val="tx1"/>
          </a:solidFill>
          <a:latin typeface="+mn-lt"/>
          <a:ea typeface="+mn-ea"/>
          <a:cs typeface="+mn-cs"/>
        </a:defRPr>
      </a:lvl1pPr>
      <a:lvl2pPr marL="596143" algn="l" defTabSz="1192286" rtl="0" eaLnBrk="1" latinLnBrk="0" hangingPunct="1">
        <a:defRPr sz="2347" kern="1200">
          <a:solidFill>
            <a:schemeClr val="tx1"/>
          </a:solidFill>
          <a:latin typeface="+mn-lt"/>
          <a:ea typeface="+mn-ea"/>
          <a:cs typeface="+mn-cs"/>
        </a:defRPr>
      </a:lvl2pPr>
      <a:lvl3pPr marL="1192286" algn="l" defTabSz="1192286" rtl="0" eaLnBrk="1" latinLnBrk="0" hangingPunct="1"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788429" algn="l" defTabSz="1192286" rtl="0" eaLnBrk="1" latinLnBrk="0" hangingPunct="1">
        <a:defRPr sz="2347" kern="1200">
          <a:solidFill>
            <a:schemeClr val="tx1"/>
          </a:solidFill>
          <a:latin typeface="+mn-lt"/>
          <a:ea typeface="+mn-ea"/>
          <a:cs typeface="+mn-cs"/>
        </a:defRPr>
      </a:lvl4pPr>
      <a:lvl5pPr marL="2384572" algn="l" defTabSz="1192286" rtl="0" eaLnBrk="1" latinLnBrk="0" hangingPunct="1">
        <a:defRPr sz="2347" kern="1200">
          <a:solidFill>
            <a:schemeClr val="tx1"/>
          </a:solidFill>
          <a:latin typeface="+mn-lt"/>
          <a:ea typeface="+mn-ea"/>
          <a:cs typeface="+mn-cs"/>
        </a:defRPr>
      </a:lvl5pPr>
      <a:lvl6pPr marL="2980715" algn="l" defTabSz="1192286" rtl="0" eaLnBrk="1" latinLnBrk="0" hangingPunct="1">
        <a:defRPr sz="2347" kern="1200">
          <a:solidFill>
            <a:schemeClr val="tx1"/>
          </a:solidFill>
          <a:latin typeface="+mn-lt"/>
          <a:ea typeface="+mn-ea"/>
          <a:cs typeface="+mn-cs"/>
        </a:defRPr>
      </a:lvl6pPr>
      <a:lvl7pPr marL="3576858" algn="l" defTabSz="1192286" rtl="0" eaLnBrk="1" latinLnBrk="0" hangingPunct="1">
        <a:defRPr sz="2347" kern="1200">
          <a:solidFill>
            <a:schemeClr val="tx1"/>
          </a:solidFill>
          <a:latin typeface="+mn-lt"/>
          <a:ea typeface="+mn-ea"/>
          <a:cs typeface="+mn-cs"/>
        </a:defRPr>
      </a:lvl7pPr>
      <a:lvl8pPr marL="4173002" algn="l" defTabSz="1192286" rtl="0" eaLnBrk="1" latinLnBrk="0" hangingPunct="1">
        <a:defRPr sz="2347" kern="1200">
          <a:solidFill>
            <a:schemeClr val="tx1"/>
          </a:solidFill>
          <a:latin typeface="+mn-lt"/>
          <a:ea typeface="+mn-ea"/>
          <a:cs typeface="+mn-cs"/>
        </a:defRPr>
      </a:lvl8pPr>
      <a:lvl9pPr marL="4769145" algn="l" defTabSz="1192286" rtl="0" eaLnBrk="1" latinLnBrk="0" hangingPunct="1">
        <a:defRPr sz="2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16313980-912B-4B66-B892-A8136BB74A82}"/>
              </a:ext>
            </a:extLst>
          </p:cNvPr>
          <p:cNvSpPr/>
          <p:nvPr/>
        </p:nvSpPr>
        <p:spPr>
          <a:xfrm>
            <a:off x="4342834" y="5662933"/>
            <a:ext cx="8229600" cy="9284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Auto Scaling group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4EF4A-F530-439B-8E10-A6186EC36069}"/>
              </a:ext>
            </a:extLst>
          </p:cNvPr>
          <p:cNvSpPr/>
          <p:nvPr/>
        </p:nvSpPr>
        <p:spPr>
          <a:xfrm>
            <a:off x="2643178" y="3712242"/>
            <a:ext cx="10565894" cy="313594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804D4-5B67-4F1D-ACB3-17E80D07136F}"/>
              </a:ext>
            </a:extLst>
          </p:cNvPr>
          <p:cNvSpPr/>
          <p:nvPr/>
        </p:nvSpPr>
        <p:spPr>
          <a:xfrm>
            <a:off x="1195956" y="539274"/>
            <a:ext cx="13914081" cy="8046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86A490D-4B8F-4601-BD11-290D10FFF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95950" y="539274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0BE814C-5D37-4C59-ABEE-E4B7E26BD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3177" y="3712242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B5F3E8-3DE1-43D0-A1E7-26E69F31ED03}"/>
              </a:ext>
            </a:extLst>
          </p:cNvPr>
          <p:cNvSpPr/>
          <p:nvPr/>
        </p:nvSpPr>
        <p:spPr>
          <a:xfrm>
            <a:off x="3897429" y="3346487"/>
            <a:ext cx="2468880" cy="35616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4BC9CB-C96F-4593-A03D-6D65A299974A}"/>
              </a:ext>
            </a:extLst>
          </p:cNvPr>
          <p:cNvSpPr/>
          <p:nvPr/>
        </p:nvSpPr>
        <p:spPr>
          <a:xfrm>
            <a:off x="4068514" y="5297172"/>
            <a:ext cx="2103120" cy="139610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1293FB-7293-45EB-9400-6C9BE6797D97}"/>
              </a:ext>
            </a:extLst>
          </p:cNvPr>
          <p:cNvSpPr/>
          <p:nvPr/>
        </p:nvSpPr>
        <p:spPr>
          <a:xfrm>
            <a:off x="4080309" y="3895122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0">
            <a:extLst>
              <a:ext uri="{FF2B5EF4-FFF2-40B4-BE49-F238E27FC236}">
                <a16:creationId xmlns:a16="http://schemas.microsoft.com/office/drawing/2014/main" id="{6F009B28-33B1-4525-9FEA-BF7F7AEF07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0309" y="3895122"/>
            <a:ext cx="274320" cy="274320"/>
          </a:xfrm>
          <a:prstGeom prst="rect">
            <a:avLst/>
          </a:prstGeom>
        </p:spPr>
      </p:pic>
      <p:pic>
        <p:nvPicPr>
          <p:cNvPr id="15" name="Graphic 13">
            <a:extLst>
              <a:ext uri="{FF2B5EF4-FFF2-40B4-BE49-F238E27FC236}">
                <a16:creationId xmlns:a16="http://schemas.microsoft.com/office/drawing/2014/main" id="{D6E60AC6-3972-49EF-B028-38AAC99716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514" y="5297172"/>
            <a:ext cx="274320" cy="274320"/>
          </a:xfrm>
          <a:prstGeom prst="rect">
            <a:avLst/>
          </a:prstGeom>
        </p:spPr>
      </p:pic>
      <p:sp>
        <p:nvSpPr>
          <p:cNvPr id="19" name="TextBox 17">
            <a:extLst>
              <a:ext uri="{FF2B5EF4-FFF2-40B4-BE49-F238E27FC236}">
                <a16:creationId xmlns:a16="http://schemas.microsoft.com/office/drawing/2014/main" id="{31365CDB-ED54-4B4E-9662-AF87C8FC0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599" y="4720922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142F5CC6-F8E2-4478-97A5-19CF58C5B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269" y="4260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78C06612-0F4B-4651-9C35-B98A7D5F9F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03154" y="5662932"/>
            <a:ext cx="381000" cy="381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20D4F6A7-F0AE-4F28-B6F7-6D3D4C416999}"/>
              </a:ext>
            </a:extLst>
          </p:cNvPr>
          <p:cNvSpPr/>
          <p:nvPr/>
        </p:nvSpPr>
        <p:spPr>
          <a:xfrm>
            <a:off x="7829349" y="3346487"/>
            <a:ext cx="2468880" cy="35616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05CBFF4-466C-496D-9FAF-CC38C79AD777}"/>
              </a:ext>
            </a:extLst>
          </p:cNvPr>
          <p:cNvSpPr/>
          <p:nvPr/>
        </p:nvSpPr>
        <p:spPr>
          <a:xfrm>
            <a:off x="8012229" y="3895122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7" name="Graphic 10">
            <a:extLst>
              <a:ext uri="{FF2B5EF4-FFF2-40B4-BE49-F238E27FC236}">
                <a16:creationId xmlns:a16="http://schemas.microsoft.com/office/drawing/2014/main" id="{C70B8DCD-94D4-4667-9B38-E48AC83ACE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2229" y="3895122"/>
            <a:ext cx="274320" cy="274320"/>
          </a:xfrm>
          <a:prstGeom prst="rect">
            <a:avLst/>
          </a:prstGeom>
        </p:spPr>
      </p:pic>
      <p:sp>
        <p:nvSpPr>
          <p:cNvPr id="91" name="TextBox 17">
            <a:extLst>
              <a:ext uri="{FF2B5EF4-FFF2-40B4-BE49-F238E27FC236}">
                <a16:creationId xmlns:a16="http://schemas.microsoft.com/office/drawing/2014/main" id="{45815FD2-5597-4FE8-BBD3-67E5AAC4C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6455" y="4719987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2" name="Graphic 35">
            <a:extLst>
              <a:ext uri="{FF2B5EF4-FFF2-40B4-BE49-F238E27FC236}">
                <a16:creationId xmlns:a16="http://schemas.microsoft.com/office/drawing/2014/main" id="{A482BAD9-F4F5-4CBE-8380-E7DE289B1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189" y="4260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BE8AA619-4232-4C20-83D3-66952F7D0A37}"/>
              </a:ext>
            </a:extLst>
          </p:cNvPr>
          <p:cNvSpPr/>
          <p:nvPr/>
        </p:nvSpPr>
        <p:spPr>
          <a:xfrm>
            <a:off x="10572549" y="3346487"/>
            <a:ext cx="2468880" cy="35616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BF5C0A-6E4F-41EF-A3E6-647A3D997054}"/>
              </a:ext>
            </a:extLst>
          </p:cNvPr>
          <p:cNvSpPr/>
          <p:nvPr/>
        </p:nvSpPr>
        <p:spPr>
          <a:xfrm>
            <a:off x="10755429" y="3895122"/>
            <a:ext cx="2103120" cy="12662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8" name="Graphic 10">
            <a:extLst>
              <a:ext uri="{FF2B5EF4-FFF2-40B4-BE49-F238E27FC236}">
                <a16:creationId xmlns:a16="http://schemas.microsoft.com/office/drawing/2014/main" id="{CB59F79C-11B6-4962-A6A4-FBC4BD8A4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55429" y="3895122"/>
            <a:ext cx="274320" cy="274320"/>
          </a:xfrm>
          <a:prstGeom prst="rect">
            <a:avLst/>
          </a:prstGeom>
        </p:spPr>
      </p:pic>
      <p:sp>
        <p:nvSpPr>
          <p:cNvPr id="102" name="TextBox 17">
            <a:extLst>
              <a:ext uri="{FF2B5EF4-FFF2-40B4-BE49-F238E27FC236}">
                <a16:creationId xmlns:a16="http://schemas.microsoft.com/office/drawing/2014/main" id="{4327DD3E-A559-4DF2-837C-732EB8F07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8686" y="4720922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03" name="Graphic 35">
            <a:extLst>
              <a:ext uri="{FF2B5EF4-FFF2-40B4-BE49-F238E27FC236}">
                <a16:creationId xmlns:a16="http://schemas.microsoft.com/office/drawing/2014/main" id="{F0D7CED5-D624-48F3-85DB-D3F50B904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389" y="4260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phic 17">
            <a:extLst>
              <a:ext uri="{FF2B5EF4-FFF2-40B4-BE49-F238E27FC236}">
                <a16:creationId xmlns:a16="http://schemas.microsoft.com/office/drawing/2014/main" id="{EFFA85C5-B8F1-8531-D92F-9BB7F946F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4743" y="54974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E6FF5E26-14E8-E8AF-0F6B-CC5CB06A3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9283" y="629032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14" name="Graphic 7">
            <a:extLst>
              <a:ext uri="{FF2B5EF4-FFF2-40B4-BE49-F238E27FC236}">
                <a16:creationId xmlns:a16="http://schemas.microsoft.com/office/drawing/2014/main" id="{BB510F10-C708-66AA-1A88-518B0649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4743" y="397479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9">
            <a:extLst>
              <a:ext uri="{FF2B5EF4-FFF2-40B4-BE49-F238E27FC236}">
                <a16:creationId xmlns:a16="http://schemas.microsoft.com/office/drawing/2014/main" id="{23DF78C8-13E4-362D-AC25-1B1A191D5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1256" y="476861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28" name="Graphic 35">
            <a:extLst>
              <a:ext uri="{FF2B5EF4-FFF2-40B4-BE49-F238E27FC236}">
                <a16:creationId xmlns:a16="http://schemas.microsoft.com/office/drawing/2014/main" id="{A7EEE92C-510B-8F59-3CE1-B871E893C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047" y="2007250"/>
            <a:ext cx="47487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03958754-B992-6318-6756-15824420C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2905" y="2501472"/>
            <a:ext cx="151958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EKS public endpoint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67BD9A-110C-1879-C2A4-FC3DAEC2B655}"/>
              </a:ext>
            </a:extLst>
          </p:cNvPr>
          <p:cNvSpPr/>
          <p:nvPr/>
        </p:nvSpPr>
        <p:spPr>
          <a:xfrm>
            <a:off x="2643182" y="1177210"/>
            <a:ext cx="10565895" cy="179201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VPC 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8D881B0F-301C-C1D9-13A0-FD4337D05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6532" y="1177209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3D226AB-E799-7F20-5853-3AE1D44A9C89}"/>
              </a:ext>
            </a:extLst>
          </p:cNvPr>
          <p:cNvSpPr/>
          <p:nvPr/>
        </p:nvSpPr>
        <p:spPr>
          <a:xfrm>
            <a:off x="3903148" y="840622"/>
            <a:ext cx="2457451" cy="21876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9833D1-9C22-CB00-CE5C-47972D241446}"/>
              </a:ext>
            </a:extLst>
          </p:cNvPr>
          <p:cNvSpPr/>
          <p:nvPr/>
        </p:nvSpPr>
        <p:spPr>
          <a:xfrm>
            <a:off x="7829354" y="840622"/>
            <a:ext cx="2457451" cy="21876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DBAE2B-48F2-BAB4-8FB3-737748DA4EA3}"/>
              </a:ext>
            </a:extLst>
          </p:cNvPr>
          <p:cNvSpPr/>
          <p:nvPr/>
        </p:nvSpPr>
        <p:spPr>
          <a:xfrm>
            <a:off x="10572554" y="840619"/>
            <a:ext cx="2457451" cy="218769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A9080BDE-E3AE-E618-73F4-E7A9BF7092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36584" y="1386915"/>
            <a:ext cx="762000" cy="762000"/>
          </a:xfrm>
          <a:prstGeom prst="rect">
            <a:avLst/>
          </a:prstGeom>
        </p:spPr>
      </p:pic>
      <p:sp>
        <p:nvSpPr>
          <p:cNvPr id="51" name="TextBox 17">
            <a:extLst>
              <a:ext uri="{FF2B5EF4-FFF2-40B4-BE49-F238E27FC236}">
                <a16:creationId xmlns:a16="http://schemas.microsoft.com/office/drawing/2014/main" id="{38585DD2-64DA-F320-29EA-460EACE71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944" y="2213506"/>
            <a:ext cx="10972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control pane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3D22AD0-994E-6972-B60C-6CCC35EA69F4}"/>
              </a:ext>
            </a:extLst>
          </p:cNvPr>
          <p:cNvCxnSpPr>
            <a:cxnSpLocks/>
          </p:cNvCxnSpPr>
          <p:nvPr/>
        </p:nvCxnSpPr>
        <p:spPr>
          <a:xfrm>
            <a:off x="2873278" y="2238792"/>
            <a:ext cx="2228671" cy="408538"/>
          </a:xfrm>
          <a:prstGeom prst="bentConnector4">
            <a:avLst>
              <a:gd name="adj1" fmla="val 25238"/>
              <a:gd name="adj2" fmla="val 1548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B725595-71C0-3875-F819-7264B68676C5}"/>
              </a:ext>
            </a:extLst>
          </p:cNvPr>
          <p:cNvCxnSpPr>
            <a:cxnSpLocks/>
          </p:cNvCxnSpPr>
          <p:nvPr/>
        </p:nvCxnSpPr>
        <p:spPr>
          <a:xfrm>
            <a:off x="2879018" y="2240907"/>
            <a:ext cx="6184199" cy="408538"/>
          </a:xfrm>
          <a:prstGeom prst="bentConnector4">
            <a:avLst>
              <a:gd name="adj1" fmla="val 8979"/>
              <a:gd name="adj2" fmla="val 15484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2">
            <a:extLst>
              <a:ext uri="{FF2B5EF4-FFF2-40B4-BE49-F238E27FC236}">
                <a16:creationId xmlns:a16="http://schemas.microsoft.com/office/drawing/2014/main" id="{E144C842-1028-2BCB-E7A3-099BEC300139}"/>
              </a:ext>
            </a:extLst>
          </p:cNvPr>
          <p:cNvCxnSpPr>
            <a:cxnSpLocks/>
          </p:cNvCxnSpPr>
          <p:nvPr/>
        </p:nvCxnSpPr>
        <p:spPr>
          <a:xfrm>
            <a:off x="2869594" y="2238692"/>
            <a:ext cx="8928117" cy="415193"/>
          </a:xfrm>
          <a:prstGeom prst="bentConnector4">
            <a:avLst>
              <a:gd name="adj1" fmla="val 6376"/>
              <a:gd name="adj2" fmla="val 15253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22">
            <a:extLst>
              <a:ext uri="{FF2B5EF4-FFF2-40B4-BE49-F238E27FC236}">
                <a16:creationId xmlns:a16="http://schemas.microsoft.com/office/drawing/2014/main" id="{269BFA4D-9F8D-E8F3-D0F3-27206733D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404" y="5622126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5" name="Graphic 24">
            <a:extLst>
              <a:ext uri="{FF2B5EF4-FFF2-40B4-BE49-F238E27FC236}">
                <a16:creationId xmlns:a16="http://schemas.microsoft.com/office/drawing/2014/main" id="{43551F21-47BA-AE5D-402D-52A3043EA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606" y="51506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D185E53-3751-45E1-0CDA-966001E57F4E}"/>
              </a:ext>
            </a:extLst>
          </p:cNvPr>
          <p:cNvCxnSpPr>
            <a:cxnSpLocks/>
            <a:stCxn id="272" idx="3"/>
            <a:endCxn id="28" idx="1"/>
          </p:cNvCxnSpPr>
          <p:nvPr/>
        </p:nvCxnSpPr>
        <p:spPr>
          <a:xfrm>
            <a:off x="858626" y="2229500"/>
            <a:ext cx="1555416" cy="63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62">
            <a:extLst>
              <a:ext uri="{FF2B5EF4-FFF2-40B4-BE49-F238E27FC236}">
                <a16:creationId xmlns:a16="http://schemas.microsoft.com/office/drawing/2014/main" id="{8C5C08BF-9907-AD9B-B3F3-1E51B9B2A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14" y="57227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7">
            <a:extLst>
              <a:ext uri="{FF2B5EF4-FFF2-40B4-BE49-F238E27FC236}">
                <a16:creationId xmlns:a16="http://schemas.microsoft.com/office/drawing/2014/main" id="{C78FCC6D-714A-E8BF-6F48-C6709C5B1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0091" y="6180963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BD15325-950E-EF49-A1C2-82BF550E5863}"/>
              </a:ext>
            </a:extLst>
          </p:cNvPr>
          <p:cNvSpPr/>
          <p:nvPr/>
        </p:nvSpPr>
        <p:spPr>
          <a:xfrm>
            <a:off x="8017354" y="5297172"/>
            <a:ext cx="2103120" cy="139610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8" name="Graphic 13">
            <a:extLst>
              <a:ext uri="{FF2B5EF4-FFF2-40B4-BE49-F238E27FC236}">
                <a16:creationId xmlns:a16="http://schemas.microsoft.com/office/drawing/2014/main" id="{65B6BC6C-17DE-8613-2B04-9525F1C2E0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7354" y="5297172"/>
            <a:ext cx="274320" cy="274320"/>
          </a:xfrm>
          <a:prstGeom prst="rect">
            <a:avLst/>
          </a:prstGeom>
        </p:spPr>
      </p:pic>
      <p:pic>
        <p:nvPicPr>
          <p:cNvPr id="149" name="Graphic 62">
            <a:extLst>
              <a:ext uri="{FF2B5EF4-FFF2-40B4-BE49-F238E27FC236}">
                <a16:creationId xmlns:a16="http://schemas.microsoft.com/office/drawing/2014/main" id="{CC26068F-4F43-A7AB-F8FF-00474AE97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754" y="57227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7">
            <a:extLst>
              <a:ext uri="{FF2B5EF4-FFF2-40B4-BE49-F238E27FC236}">
                <a16:creationId xmlns:a16="http://schemas.microsoft.com/office/drawing/2014/main" id="{7CCBA2B9-F3FF-91F2-34E3-8C763A1D0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8931" y="6180963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27E787-5BEC-07C3-0680-AF51750CF29A}"/>
              </a:ext>
            </a:extLst>
          </p:cNvPr>
          <p:cNvSpPr/>
          <p:nvPr/>
        </p:nvSpPr>
        <p:spPr>
          <a:xfrm>
            <a:off x="10739356" y="5275786"/>
            <a:ext cx="2103120" cy="139610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2" name="Graphic 13">
            <a:extLst>
              <a:ext uri="{FF2B5EF4-FFF2-40B4-BE49-F238E27FC236}">
                <a16:creationId xmlns:a16="http://schemas.microsoft.com/office/drawing/2014/main" id="{5B2F3527-7B08-FD42-10CF-ADEE6D401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39356" y="5275786"/>
            <a:ext cx="274320" cy="274320"/>
          </a:xfrm>
          <a:prstGeom prst="rect">
            <a:avLst/>
          </a:prstGeom>
        </p:spPr>
      </p:pic>
      <p:pic>
        <p:nvPicPr>
          <p:cNvPr id="153" name="Graphic 62">
            <a:extLst>
              <a:ext uri="{FF2B5EF4-FFF2-40B4-BE49-F238E27FC236}">
                <a16:creationId xmlns:a16="http://schemas.microsoft.com/office/drawing/2014/main" id="{56264FDD-C763-719A-1948-CA81D8259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3756" y="57013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Box 17">
            <a:extLst>
              <a:ext uri="{FF2B5EF4-FFF2-40B4-BE49-F238E27FC236}">
                <a16:creationId xmlns:a16="http://schemas.microsoft.com/office/drawing/2014/main" id="{A5A2151A-1DBF-0315-7C8F-D2B8EC7F3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0933" y="6159577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cxnSp>
        <p:nvCxnSpPr>
          <p:cNvPr id="166" name="Straight Arrow Connector 109">
            <a:extLst>
              <a:ext uri="{FF2B5EF4-FFF2-40B4-BE49-F238E27FC236}">
                <a16:creationId xmlns:a16="http://schemas.microsoft.com/office/drawing/2014/main" id="{39F6FC9E-D5CA-9973-E2A4-649EB549FCD3}"/>
              </a:ext>
            </a:extLst>
          </p:cNvPr>
          <p:cNvCxnSpPr>
            <a:cxnSpLocks/>
          </p:cNvCxnSpPr>
          <p:nvPr/>
        </p:nvCxnSpPr>
        <p:spPr>
          <a:xfrm>
            <a:off x="2865953" y="5380041"/>
            <a:ext cx="2330152" cy="1098390"/>
          </a:xfrm>
          <a:prstGeom prst="bentConnector4">
            <a:avLst>
              <a:gd name="adj1" fmla="val 23772"/>
              <a:gd name="adj2" fmla="val 12490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12">
            <a:extLst>
              <a:ext uri="{FF2B5EF4-FFF2-40B4-BE49-F238E27FC236}">
                <a16:creationId xmlns:a16="http://schemas.microsoft.com/office/drawing/2014/main" id="{03C7DCFB-CE0F-4132-7FAD-329289D98DFF}"/>
              </a:ext>
            </a:extLst>
          </p:cNvPr>
          <p:cNvCxnSpPr>
            <a:cxnSpLocks/>
            <a:stCxn id="125" idx="3"/>
            <a:endCxn id="154" idx="2"/>
          </p:cNvCxnSpPr>
          <p:nvPr/>
        </p:nvCxnSpPr>
        <p:spPr>
          <a:xfrm>
            <a:off x="2902811" y="5379233"/>
            <a:ext cx="8979647" cy="1041954"/>
          </a:xfrm>
          <a:prstGeom prst="bentConnector4">
            <a:avLst>
              <a:gd name="adj1" fmla="val 5750"/>
              <a:gd name="adj2" fmla="val 13244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12">
            <a:extLst>
              <a:ext uri="{FF2B5EF4-FFF2-40B4-BE49-F238E27FC236}">
                <a16:creationId xmlns:a16="http://schemas.microsoft.com/office/drawing/2014/main" id="{6D15B52B-0A12-B6E0-C646-F6172C0F3E19}"/>
              </a:ext>
            </a:extLst>
          </p:cNvPr>
          <p:cNvCxnSpPr>
            <a:cxnSpLocks/>
            <a:stCxn id="125" idx="3"/>
            <a:endCxn id="150" idx="2"/>
          </p:cNvCxnSpPr>
          <p:nvPr/>
        </p:nvCxnSpPr>
        <p:spPr>
          <a:xfrm>
            <a:off x="2902811" y="5379233"/>
            <a:ext cx="6257645" cy="1063340"/>
          </a:xfrm>
          <a:prstGeom prst="bentConnector4">
            <a:avLst>
              <a:gd name="adj1" fmla="val 8228"/>
              <a:gd name="adj2" fmla="val 12967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7" name="Graphic 196">
            <a:extLst>
              <a:ext uri="{FF2B5EF4-FFF2-40B4-BE49-F238E27FC236}">
                <a16:creationId xmlns:a16="http://schemas.microsoft.com/office/drawing/2014/main" id="{68E0CA86-93EF-6E00-81A6-F135CB604E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92112" y="1386915"/>
            <a:ext cx="762000" cy="762000"/>
          </a:xfrm>
          <a:prstGeom prst="rect">
            <a:avLst/>
          </a:prstGeom>
        </p:spPr>
      </p:pic>
      <p:sp>
        <p:nvSpPr>
          <p:cNvPr id="198" name="TextBox 17">
            <a:extLst>
              <a:ext uri="{FF2B5EF4-FFF2-40B4-BE49-F238E27FC236}">
                <a16:creationId xmlns:a16="http://schemas.microsoft.com/office/drawing/2014/main" id="{4BCC482B-5462-C13A-D3F7-DAA559C34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472" y="2213506"/>
            <a:ext cx="10972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control pane</a:t>
            </a: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4D15EED3-E0A3-26CC-1744-77215B0E07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446688" y="1373850"/>
            <a:ext cx="762000" cy="762000"/>
          </a:xfrm>
          <a:prstGeom prst="rect">
            <a:avLst/>
          </a:prstGeom>
        </p:spPr>
      </p:pic>
      <p:sp>
        <p:nvSpPr>
          <p:cNvPr id="200" name="TextBox 17">
            <a:extLst>
              <a:ext uri="{FF2B5EF4-FFF2-40B4-BE49-F238E27FC236}">
                <a16:creationId xmlns:a16="http://schemas.microsoft.com/office/drawing/2014/main" id="{A76C2993-9F2F-DB9D-4365-E0C387934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9048" y="2200441"/>
            <a:ext cx="10972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control pane</a:t>
            </a:r>
          </a:p>
        </p:txBody>
      </p:sp>
      <p:pic>
        <p:nvPicPr>
          <p:cNvPr id="243" name="Graphic 23">
            <a:extLst>
              <a:ext uri="{FF2B5EF4-FFF2-40B4-BE49-F238E27FC236}">
                <a16:creationId xmlns:a16="http://schemas.microsoft.com/office/drawing/2014/main" id="{CB4AA582-F5FE-F17F-FF2F-0E47AF3F9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4743" y="136879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" name="TextBox 9">
            <a:extLst>
              <a:ext uri="{FF2B5EF4-FFF2-40B4-BE49-F238E27FC236}">
                <a16:creationId xmlns:a16="http://schemas.microsoft.com/office/drawing/2014/main" id="{180D6E00-8783-0DC8-BB0D-F85AEC6A0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9640" y="2151254"/>
            <a:ext cx="2268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pic>
        <p:nvPicPr>
          <p:cNvPr id="245" name="Graphic 6">
            <a:extLst>
              <a:ext uri="{FF2B5EF4-FFF2-40B4-BE49-F238E27FC236}">
                <a16:creationId xmlns:a16="http://schemas.microsoft.com/office/drawing/2014/main" id="{0E889CEE-4924-21E9-3583-63AF0757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/>
          <a:srcRect/>
          <a:stretch/>
        </p:blipFill>
        <p:spPr bwMode="auto">
          <a:xfrm>
            <a:off x="5086884" y="71141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TextBox 12">
            <a:extLst>
              <a:ext uri="{FF2B5EF4-FFF2-40B4-BE49-F238E27FC236}">
                <a16:creationId xmlns:a16="http://schemas.microsoft.com/office/drawing/2014/main" id="{7E2FE34A-3344-CA57-ADC9-BFA13CC10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347" y="787453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pic>
        <p:nvPicPr>
          <p:cNvPr id="247" name="Graphic 8">
            <a:extLst>
              <a:ext uri="{FF2B5EF4-FFF2-40B4-BE49-F238E27FC236}">
                <a16:creationId xmlns:a16="http://schemas.microsoft.com/office/drawing/2014/main" id="{FF0906B6-8E8C-BEA9-AB39-35E705B59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65" y="71112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TextBox 9">
            <a:extLst>
              <a:ext uri="{FF2B5EF4-FFF2-40B4-BE49-F238E27FC236}">
                <a16:creationId xmlns:a16="http://schemas.microsoft.com/office/drawing/2014/main" id="{FC79156A-9E15-8952-6D94-F9EC253B1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590" y="7874810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249" name="Graphic 17">
            <a:extLst>
              <a:ext uri="{FF2B5EF4-FFF2-40B4-BE49-F238E27FC236}">
                <a16:creationId xmlns:a16="http://schemas.microsoft.com/office/drawing/2014/main" id="{C0B687DC-980D-8845-D41F-D437C4B88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491" y="71073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0" name="TextBox 9">
            <a:extLst>
              <a:ext uri="{FF2B5EF4-FFF2-40B4-BE49-F238E27FC236}">
                <a16:creationId xmlns:a16="http://schemas.microsoft.com/office/drawing/2014/main" id="{7ECEE499-5B5C-9D29-F566-139651CB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721" y="787094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</p:txBody>
      </p:sp>
      <p:pic>
        <p:nvPicPr>
          <p:cNvPr id="251" name="Graphic 6">
            <a:extLst>
              <a:ext uri="{FF2B5EF4-FFF2-40B4-BE49-F238E27FC236}">
                <a16:creationId xmlns:a16="http://schemas.microsoft.com/office/drawing/2014/main" id="{2C16BD3B-DDDC-8F3F-8263-A2F916D3B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658" y="71141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TextBox 9">
            <a:extLst>
              <a:ext uri="{FF2B5EF4-FFF2-40B4-BE49-F238E27FC236}">
                <a16:creationId xmlns:a16="http://schemas.microsoft.com/office/drawing/2014/main" id="{AF70A568-908D-715B-B201-8B7CC7949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445" y="7862944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253" name="Graphic 21">
            <a:extLst>
              <a:ext uri="{FF2B5EF4-FFF2-40B4-BE49-F238E27FC236}">
                <a16:creationId xmlns:a16="http://schemas.microsoft.com/office/drawing/2014/main" id="{5540B8B8-5C56-A4A2-E862-7EC67D450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544" y="71141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" name="TextBox 12">
            <a:extLst>
              <a:ext uri="{FF2B5EF4-FFF2-40B4-BE49-F238E27FC236}">
                <a16:creationId xmlns:a16="http://schemas.microsoft.com/office/drawing/2014/main" id="{5F855B63-9513-6782-98AE-BAF48422B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695" y="7881908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264" name="TextBox 25">
            <a:extLst>
              <a:ext uri="{FF2B5EF4-FFF2-40B4-BE49-F238E27FC236}">
                <a16:creationId xmlns:a16="http://schemas.microsoft.com/office/drawing/2014/main" id="{0B1FEB79-6F90-A75E-E204-E500D61A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862" y="5618582"/>
            <a:ext cx="1270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Hosted zone</a:t>
            </a:r>
          </a:p>
        </p:txBody>
      </p:sp>
      <p:pic>
        <p:nvPicPr>
          <p:cNvPr id="265" name="Graphic 27">
            <a:extLst>
              <a:ext uri="{FF2B5EF4-FFF2-40B4-BE49-F238E27FC236}">
                <a16:creationId xmlns:a16="http://schemas.microsoft.com/office/drawing/2014/main" id="{61622FB4-6E7F-E7E6-2A36-7A75CEA37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1513652" y="51480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Graphic 23">
            <a:extLst>
              <a:ext uri="{FF2B5EF4-FFF2-40B4-BE49-F238E27FC236}">
                <a16:creationId xmlns:a16="http://schemas.microsoft.com/office/drawing/2014/main" id="{B5597D49-F77B-F058-B1F1-F77D05BBB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 flipH="1">
            <a:off x="318684" y="514174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" name="TextBox 40">
            <a:extLst>
              <a:ext uri="{FF2B5EF4-FFF2-40B4-BE49-F238E27FC236}">
                <a16:creationId xmlns:a16="http://schemas.microsoft.com/office/drawing/2014/main" id="{E9E4B2B3-24B7-466C-652F-FADC8B3F6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0" y="561740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272" name="Graphic 22">
            <a:extLst>
              <a:ext uri="{FF2B5EF4-FFF2-40B4-BE49-F238E27FC236}">
                <a16:creationId xmlns:a16="http://schemas.microsoft.com/office/drawing/2014/main" id="{AEF8713F-70F0-2E6F-1AE7-479F17899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388726" y="19945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3" name="TextBox 39">
            <a:extLst>
              <a:ext uri="{FF2B5EF4-FFF2-40B4-BE49-F238E27FC236}">
                <a16:creationId xmlns:a16="http://schemas.microsoft.com/office/drawing/2014/main" id="{233AB1E3-0A3C-1F6F-969F-D1C7C1689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01" y="2540540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EA3358B-A089-3B09-F5EC-65022CCB85FF}"/>
              </a:ext>
            </a:extLst>
          </p:cNvPr>
          <p:cNvCxnSpPr>
            <a:cxnSpLocks/>
            <a:stCxn id="266" idx="1"/>
            <a:endCxn id="265" idx="1"/>
          </p:cNvCxnSpPr>
          <p:nvPr/>
        </p:nvCxnSpPr>
        <p:spPr>
          <a:xfrm>
            <a:off x="788584" y="5376691"/>
            <a:ext cx="72506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43904E58-EFB0-C37F-F145-9227EDAD0DD7}"/>
              </a:ext>
            </a:extLst>
          </p:cNvPr>
          <p:cNvCxnSpPr>
            <a:cxnSpLocks/>
            <a:stCxn id="265" idx="3"/>
            <a:endCxn id="125" idx="1"/>
          </p:cNvCxnSpPr>
          <p:nvPr/>
        </p:nvCxnSpPr>
        <p:spPr>
          <a:xfrm>
            <a:off x="1970852" y="5376691"/>
            <a:ext cx="474754" cy="25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20">
            <a:extLst>
              <a:ext uri="{FF2B5EF4-FFF2-40B4-BE49-F238E27FC236}">
                <a16:creationId xmlns:a16="http://schemas.microsoft.com/office/drawing/2014/main" id="{67B4C74E-8954-E4E7-22F1-C26147BD0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173" y="71121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BDE41FB0-E853-8EB3-9E64-95C814303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982" y="7848360"/>
            <a:ext cx="228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</p:spTree>
    <p:extLst>
      <p:ext uri="{BB962C8B-B14F-4D97-AF65-F5344CB8AC3E}">
        <p14:creationId xmlns:p14="http://schemas.microsoft.com/office/powerpoint/2010/main" val="240853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</TotalTime>
  <Words>96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Geoffrey Mersch</cp:lastModifiedBy>
  <cp:revision>19</cp:revision>
  <dcterms:created xsi:type="dcterms:W3CDTF">2022-08-18T21:11:41Z</dcterms:created>
  <dcterms:modified xsi:type="dcterms:W3CDTF">2022-12-11T09:47:36Z</dcterms:modified>
</cp:coreProperties>
</file>