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5968663" cy="7034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100"/>
    <a:srgbClr val="146EF5"/>
    <a:srgbClr val="F9F4EA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0" autoAdjust="0"/>
    <p:restoredTop sz="94660"/>
  </p:normalViewPr>
  <p:slideViewPr>
    <p:cSldViewPr snapToGrid="0">
      <p:cViewPr>
        <p:scale>
          <a:sx n="131" d="100"/>
          <a:sy n="13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2D1EC-7E09-7C44-BCDA-73E56E743540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3025" y="1143000"/>
            <a:ext cx="7004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FE6F-60BE-404F-AAE9-518994B8C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FE6F-60BE-404F-AAE9-518994B8C7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083" y="1151202"/>
            <a:ext cx="11976497" cy="2448948"/>
          </a:xfrm>
        </p:spPr>
        <p:txBody>
          <a:bodyPr anchor="b"/>
          <a:lstStyle>
            <a:lvl1pPr algn="ctr"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083" y="3694591"/>
            <a:ext cx="11976497" cy="1698306"/>
          </a:xfrm>
        </p:spPr>
        <p:txBody>
          <a:bodyPr/>
          <a:lstStyle>
            <a:lvl1pPr marL="0" indent="0" algn="ctr">
              <a:buNone/>
              <a:defRPr sz="2462"/>
            </a:lvl1pPr>
            <a:lvl2pPr marL="468950" indent="0" algn="ctr">
              <a:buNone/>
              <a:defRPr sz="2051"/>
            </a:lvl2pPr>
            <a:lvl3pPr marL="937900" indent="0" algn="ctr">
              <a:buNone/>
              <a:defRPr sz="1846"/>
            </a:lvl3pPr>
            <a:lvl4pPr marL="1406850" indent="0" algn="ctr">
              <a:buNone/>
              <a:defRPr sz="1641"/>
            </a:lvl4pPr>
            <a:lvl5pPr marL="1875800" indent="0" algn="ctr">
              <a:buNone/>
              <a:defRPr sz="1641"/>
            </a:lvl5pPr>
            <a:lvl6pPr marL="2344750" indent="0" algn="ctr">
              <a:buNone/>
              <a:defRPr sz="1641"/>
            </a:lvl6pPr>
            <a:lvl7pPr marL="2813700" indent="0" algn="ctr">
              <a:buNone/>
              <a:defRPr sz="1641"/>
            </a:lvl7pPr>
            <a:lvl8pPr marL="3282650" indent="0" algn="ctr">
              <a:buNone/>
              <a:defRPr sz="1641"/>
            </a:lvl8pPr>
            <a:lvl9pPr marL="3751600" indent="0" algn="ctr">
              <a:buNone/>
              <a:defRPr sz="16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7574" y="374507"/>
            <a:ext cx="3443243" cy="5961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5" y="374507"/>
            <a:ext cx="10130121" cy="5961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8" y="1753669"/>
            <a:ext cx="13772972" cy="2926037"/>
          </a:xfrm>
        </p:spPr>
        <p:txBody>
          <a:bodyPr anchor="b"/>
          <a:lstStyle>
            <a:lvl1pPr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528" y="4707387"/>
            <a:ext cx="13772972" cy="1538734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8950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2pPr>
            <a:lvl3pPr marL="93790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4068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4pPr>
            <a:lvl5pPr marL="18758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5pPr>
            <a:lvl6pPr marL="23447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6pPr>
            <a:lvl7pPr marL="28137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7pPr>
            <a:lvl8pPr marL="32826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8pPr>
            <a:lvl9pPr marL="37516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4136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5" y="374507"/>
            <a:ext cx="13772972" cy="1359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26" y="1724360"/>
            <a:ext cx="675549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926" y="2569442"/>
            <a:ext cx="675549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4135" y="1724360"/>
            <a:ext cx="678876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4135" y="2569442"/>
            <a:ext cx="678876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62" y="1012797"/>
            <a:ext cx="8084136" cy="4998850"/>
          </a:xfrm>
        </p:spPr>
        <p:txBody>
          <a:bodyPr/>
          <a:lstStyle>
            <a:lvl1pPr>
              <a:defRPr sz="3282"/>
            </a:lvl1pPr>
            <a:lvl2pPr>
              <a:defRPr sz="2872"/>
            </a:lvl2pPr>
            <a:lvl3pPr>
              <a:defRPr sz="2462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8762" y="1012797"/>
            <a:ext cx="8084136" cy="4998850"/>
          </a:xfrm>
        </p:spPr>
        <p:txBody>
          <a:bodyPr anchor="t"/>
          <a:lstStyle>
            <a:lvl1pPr marL="0" indent="0">
              <a:buNone/>
              <a:defRPr sz="3282"/>
            </a:lvl1pPr>
            <a:lvl2pPr marL="468950" indent="0">
              <a:buNone/>
              <a:defRPr sz="2872"/>
            </a:lvl2pPr>
            <a:lvl3pPr marL="937900" indent="0">
              <a:buNone/>
              <a:defRPr sz="2462"/>
            </a:lvl3pPr>
            <a:lvl4pPr marL="1406850" indent="0">
              <a:buNone/>
              <a:defRPr sz="2051"/>
            </a:lvl4pPr>
            <a:lvl5pPr marL="1875800" indent="0">
              <a:buNone/>
              <a:defRPr sz="2051"/>
            </a:lvl5pPr>
            <a:lvl6pPr marL="2344750" indent="0">
              <a:buNone/>
              <a:defRPr sz="2051"/>
            </a:lvl6pPr>
            <a:lvl7pPr marL="2813700" indent="0">
              <a:buNone/>
              <a:defRPr sz="2051"/>
            </a:lvl7pPr>
            <a:lvl8pPr marL="3282650" indent="0">
              <a:buNone/>
              <a:defRPr sz="2051"/>
            </a:lvl8pPr>
            <a:lvl9pPr marL="3751600" indent="0">
              <a:buNone/>
              <a:defRPr sz="205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46" y="374507"/>
            <a:ext cx="13772972" cy="13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46" y="1872533"/>
            <a:ext cx="13772972" cy="44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46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620" y="6519674"/>
            <a:ext cx="5389424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868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7900" rtl="0" eaLnBrk="1" latinLnBrk="0" hangingPunct="1">
        <a:lnSpc>
          <a:spcPct val="90000"/>
        </a:lnSpc>
        <a:spcBef>
          <a:spcPct val="0"/>
        </a:spcBef>
        <a:buNone/>
        <a:defRPr sz="4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475" indent="-234475" algn="l" defTabSz="937900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1pPr>
      <a:lvl2pPr marL="7034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3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3pPr>
      <a:lvl4pPr marL="16413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21102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5792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30481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5171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9860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9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9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8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8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7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26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16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2853607" y="3007654"/>
            <a:ext cx="8229600" cy="9284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964311" y="275019"/>
            <a:ext cx="10946168" cy="6484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4311" y="27502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2384138" y="619019"/>
            <a:ext cx="2468880" cy="35254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2555223" y="2641893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2567018" y="1239843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7018" y="1239843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5223" y="2641893"/>
            <a:ext cx="274320" cy="27432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488" y="2065643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28" y="160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3927" y="3007653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6304026" y="619019"/>
            <a:ext cx="2468880" cy="35254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6486906" y="1239843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6906" y="1239843"/>
            <a:ext cx="274320" cy="274320"/>
          </a:xfrm>
          <a:prstGeom prst="rect">
            <a:avLst/>
          </a:prstGeom>
        </p:spPr>
      </p:pic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232" y="2064708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72" y="160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9047226" y="619019"/>
            <a:ext cx="2468880" cy="35254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9230106" y="1239843"/>
            <a:ext cx="2103120" cy="12662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0106" y="1239843"/>
            <a:ext cx="274320" cy="274320"/>
          </a:xfrm>
          <a:prstGeom prst="rect">
            <a:avLst/>
          </a:prstGeom>
        </p:spPr>
      </p:pic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330" y="2065643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70" y="160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EFFA85C5-B8F1-8531-D92F-9BB7F946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93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E6FF5E26-14E8-E8AF-0F6B-CC5CB06A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023" y="6436716"/>
            <a:ext cx="1346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BB510F10-C708-66AA-1A88-518B0649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42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3DF78C8-13E4-362D-AC25-1B1A191D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382" y="6436716"/>
            <a:ext cx="1133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269BFA4D-9F8D-E8F3-D0F3-27206733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997" y="2462504"/>
            <a:ext cx="1053039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43551F21-47BA-AE5D-402D-52A3043E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96" y="199474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7" name="Graphic 62">
            <a:extLst>
              <a:ext uri="{FF2B5EF4-FFF2-40B4-BE49-F238E27FC236}">
                <a16:creationId xmlns:a16="http://schemas.microsoft.com/office/drawing/2014/main" id="{8C5C08BF-9907-AD9B-B3F3-1E51B9B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28" y="31396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C78FCC6D-714A-E8BF-6F48-C6709C5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08" y="3597876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D15325-950E-EF49-A1C2-82BF550E5863}"/>
              </a:ext>
            </a:extLst>
          </p:cNvPr>
          <p:cNvSpPr/>
          <p:nvPr/>
        </p:nvSpPr>
        <p:spPr>
          <a:xfrm>
            <a:off x="6492031" y="2641893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65B6BC6C-17DE-8613-2B04-9525F1C2E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2031" y="2641893"/>
            <a:ext cx="274320" cy="274320"/>
          </a:xfrm>
          <a:prstGeom prst="rect">
            <a:avLst/>
          </a:prstGeom>
        </p:spPr>
      </p:pic>
      <p:pic>
        <p:nvPicPr>
          <p:cNvPr id="149" name="Graphic 62">
            <a:extLst>
              <a:ext uri="{FF2B5EF4-FFF2-40B4-BE49-F238E27FC236}">
                <a16:creationId xmlns:a16="http://schemas.microsoft.com/office/drawing/2014/main" id="{CC26068F-4F43-A7AB-F8FF-00474AE9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72" y="31396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7">
            <a:extLst>
              <a:ext uri="{FF2B5EF4-FFF2-40B4-BE49-F238E27FC236}">
                <a16:creationId xmlns:a16="http://schemas.microsoft.com/office/drawing/2014/main" id="{7CCBA2B9-F3FF-91F2-34E3-8C763A1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352" y="3597876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27E787-5BEC-07C3-0680-AF51750CF29A}"/>
              </a:ext>
            </a:extLst>
          </p:cNvPr>
          <p:cNvSpPr/>
          <p:nvPr/>
        </p:nvSpPr>
        <p:spPr>
          <a:xfrm>
            <a:off x="9214033" y="2620507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2" name="Graphic 13">
            <a:extLst>
              <a:ext uri="{FF2B5EF4-FFF2-40B4-BE49-F238E27FC236}">
                <a16:creationId xmlns:a16="http://schemas.microsoft.com/office/drawing/2014/main" id="{5B2F3527-7B08-FD42-10CF-ADEE6D401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4033" y="2620507"/>
            <a:ext cx="274320" cy="274320"/>
          </a:xfrm>
          <a:prstGeom prst="rect">
            <a:avLst/>
          </a:prstGeom>
        </p:spPr>
      </p:pic>
      <p:pic>
        <p:nvPicPr>
          <p:cNvPr id="153" name="Graphic 62">
            <a:extLst>
              <a:ext uri="{FF2B5EF4-FFF2-40B4-BE49-F238E27FC236}">
                <a16:creationId xmlns:a16="http://schemas.microsoft.com/office/drawing/2014/main" id="{56264FDD-C763-719A-1948-CA81D825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70" y="31182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7">
            <a:extLst>
              <a:ext uri="{FF2B5EF4-FFF2-40B4-BE49-F238E27FC236}">
                <a16:creationId xmlns:a16="http://schemas.microsoft.com/office/drawing/2014/main" id="{A5A2151A-1DBF-0315-7C8F-D2B8EC7F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450" y="3576490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247" name="Graphic 8">
            <a:extLst>
              <a:ext uri="{FF2B5EF4-FFF2-40B4-BE49-F238E27FC236}">
                <a16:creationId xmlns:a16="http://schemas.microsoft.com/office/drawing/2014/main" id="{FF0906B6-8E8C-BEA9-AB39-35E705B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0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FC79156A-9E15-8952-6D94-F9EC253B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787" y="6436716"/>
            <a:ext cx="1035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49" name="Graphic 17">
            <a:extLst>
              <a:ext uri="{FF2B5EF4-FFF2-40B4-BE49-F238E27FC236}">
                <a16:creationId xmlns:a16="http://schemas.microsoft.com/office/drawing/2014/main" id="{C0B687DC-980D-8845-D41F-D437C4B8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67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9">
            <a:extLst>
              <a:ext uri="{FF2B5EF4-FFF2-40B4-BE49-F238E27FC236}">
                <a16:creationId xmlns:a16="http://schemas.microsoft.com/office/drawing/2014/main" id="{7ECEE499-5B5C-9D29-F566-139651CB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370" y="6436716"/>
            <a:ext cx="1233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251" name="Graphic 6">
            <a:extLst>
              <a:ext uri="{FF2B5EF4-FFF2-40B4-BE49-F238E27FC236}">
                <a16:creationId xmlns:a16="http://schemas.microsoft.com/office/drawing/2014/main" id="{2C16BD3B-DDDC-8F3F-8263-A2F916D3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28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9">
            <a:extLst>
              <a:ext uri="{FF2B5EF4-FFF2-40B4-BE49-F238E27FC236}">
                <a16:creationId xmlns:a16="http://schemas.microsoft.com/office/drawing/2014/main" id="{AF70A568-908D-715B-B201-8B7CC794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944" y="6436716"/>
            <a:ext cx="1175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264" name="TextBox 25">
            <a:extLst>
              <a:ext uri="{FF2B5EF4-FFF2-40B4-BE49-F238E27FC236}">
                <a16:creationId xmlns:a16="http://schemas.microsoft.com/office/drawing/2014/main" id="{0B1FEB79-6F90-A75E-E204-E500D61A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5" y="3407213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265" name="Graphic 27">
            <a:extLst>
              <a:ext uri="{FF2B5EF4-FFF2-40B4-BE49-F238E27FC236}">
                <a16:creationId xmlns:a16="http://schemas.microsoft.com/office/drawing/2014/main" id="{61622FB4-6E7F-E7E6-2A36-7A75CE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178375" y="2949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Graphic 23">
            <a:extLst>
              <a:ext uri="{FF2B5EF4-FFF2-40B4-BE49-F238E27FC236}">
                <a16:creationId xmlns:a16="http://schemas.microsoft.com/office/drawing/2014/main" id="{B5597D49-F77B-F058-B1F1-F77D05BB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309902" y="29429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40">
            <a:extLst>
              <a:ext uri="{FF2B5EF4-FFF2-40B4-BE49-F238E27FC236}">
                <a16:creationId xmlns:a16="http://schemas.microsoft.com/office/drawing/2014/main" id="{E9E4B2B3-24B7-466C-652F-FADC8B3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69" y="3407213"/>
            <a:ext cx="592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EA3358B-A089-3B09-F5EC-65022CCB85FF}"/>
              </a:ext>
            </a:extLst>
          </p:cNvPr>
          <p:cNvCxnSpPr>
            <a:cxnSpLocks/>
            <a:stCxn id="266" idx="1"/>
            <a:endCxn id="265" idx="1"/>
          </p:cNvCxnSpPr>
          <p:nvPr/>
        </p:nvCxnSpPr>
        <p:spPr>
          <a:xfrm>
            <a:off x="779802" y="3177934"/>
            <a:ext cx="3985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3904E58-EFB0-C37F-F145-9227EDAD0DD7}"/>
              </a:ext>
            </a:extLst>
          </p:cNvPr>
          <p:cNvCxnSpPr>
            <a:cxnSpLocks/>
            <a:stCxn id="265" idx="3"/>
            <a:endCxn id="66" idx="1"/>
          </p:cNvCxnSpPr>
          <p:nvPr/>
        </p:nvCxnSpPr>
        <p:spPr>
          <a:xfrm>
            <a:off x="1635575" y="3177934"/>
            <a:ext cx="306129" cy="35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0">
            <a:extLst>
              <a:ext uri="{FF2B5EF4-FFF2-40B4-BE49-F238E27FC236}">
                <a16:creationId xmlns:a16="http://schemas.microsoft.com/office/drawing/2014/main" id="{67B4C74E-8954-E4E7-22F1-C26147BD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77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E41FB0-E853-8EB3-9E64-95C81430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20" y="6436716"/>
            <a:ext cx="133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6AC20D-093D-43A0-B40C-EBEED9CAEC08}"/>
              </a:ext>
            </a:extLst>
          </p:cNvPr>
          <p:cNvSpPr/>
          <p:nvPr/>
        </p:nvSpPr>
        <p:spPr>
          <a:xfrm>
            <a:off x="1941704" y="934332"/>
            <a:ext cx="9744847" cy="4494282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E6A7328A-1CD1-4DE0-9789-043BBC5D5D2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941704" y="934332"/>
            <a:ext cx="381000" cy="381000"/>
          </a:xfrm>
          <a:prstGeom prst="rect">
            <a:avLst/>
          </a:prstGeom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5F084505-D9F0-61A9-F328-C7D3678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9407952" y="5672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BFF2C928-CB79-2C9B-316D-A4B08B01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5608" y="6436716"/>
            <a:ext cx="1443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Prometheus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CE75F8BB-0D8E-D613-54EC-593CC651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0702207" y="56670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D3802BB5-7816-50F9-BD49-F09C8950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578" y="6436716"/>
            <a:ext cx="1443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F7DC4-024A-5BB5-1E6D-37F31F2E0F22}"/>
              </a:ext>
            </a:extLst>
          </p:cNvPr>
          <p:cNvSpPr/>
          <p:nvPr/>
        </p:nvSpPr>
        <p:spPr>
          <a:xfrm>
            <a:off x="2384138" y="4276476"/>
            <a:ext cx="9131968" cy="1046009"/>
          </a:xfrm>
          <a:prstGeom prst="rect">
            <a:avLst/>
          </a:prstGeom>
          <a:solidFill>
            <a:srgbClr val="EE71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EE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Workload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DE12F8-96FD-2266-3921-24722103564C}"/>
              </a:ext>
            </a:extLst>
          </p:cNvPr>
          <p:cNvGrpSpPr/>
          <p:nvPr/>
        </p:nvGrpSpPr>
        <p:grpSpPr>
          <a:xfrm>
            <a:off x="5341728" y="4339541"/>
            <a:ext cx="557576" cy="534823"/>
            <a:chOff x="6759588" y="4535956"/>
            <a:chExt cx="557576" cy="53482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6CF9E89-79EE-5F45-DFE3-CBAD39BEBE8C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7CD381E-5D87-85DD-B5E0-B4790C92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C27457-CEFF-FC7B-953E-A2D6AC0345A2}"/>
              </a:ext>
            </a:extLst>
          </p:cNvPr>
          <p:cNvGrpSpPr/>
          <p:nvPr/>
        </p:nvGrpSpPr>
        <p:grpSpPr>
          <a:xfrm>
            <a:off x="5435214" y="4422400"/>
            <a:ext cx="557576" cy="534823"/>
            <a:chOff x="6759588" y="4535956"/>
            <a:chExt cx="557576" cy="5348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1D8F7A-E054-CF7B-5411-54ACAE2D37E8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3AE3F40-8B58-5CD2-F861-E2E0069F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218C36-DF26-7603-4CE5-19FCF6B3CF74}"/>
              </a:ext>
            </a:extLst>
          </p:cNvPr>
          <p:cNvGrpSpPr/>
          <p:nvPr/>
        </p:nvGrpSpPr>
        <p:grpSpPr>
          <a:xfrm>
            <a:off x="5528700" y="4505259"/>
            <a:ext cx="557576" cy="534823"/>
            <a:chOff x="6759588" y="4535956"/>
            <a:chExt cx="557576" cy="5348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3E64164-90C0-7DAA-DB72-E5A6D20A27F9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CC237C-51D3-7F96-0D45-A0E37E4F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sp>
        <p:nvSpPr>
          <p:cNvPr id="43" name="TextBox 17">
            <a:extLst>
              <a:ext uri="{FF2B5EF4-FFF2-40B4-BE49-F238E27FC236}">
                <a16:creationId xmlns:a16="http://schemas.microsoft.com/office/drawing/2014/main" id="{A6A97C25-43ED-DA9A-3779-D4FDF796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355" y="5062962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Mendix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Apps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3C01CB-50E9-F115-E960-17F697DAC073}"/>
              </a:ext>
            </a:extLst>
          </p:cNvPr>
          <p:cNvGrpSpPr/>
          <p:nvPr/>
        </p:nvGrpSpPr>
        <p:grpSpPr>
          <a:xfrm>
            <a:off x="6790324" y="4507914"/>
            <a:ext cx="557576" cy="534823"/>
            <a:chOff x="6759588" y="4535956"/>
            <a:chExt cx="557576" cy="53482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604E41F-BA16-5A3F-BD46-4D80A5C3A5ED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F97AC4-BBAC-E385-E41D-485A0BC0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sp>
        <p:nvSpPr>
          <p:cNvPr id="47" name="TextBox 17">
            <a:extLst>
              <a:ext uri="{FF2B5EF4-FFF2-40B4-BE49-F238E27FC236}">
                <a16:creationId xmlns:a16="http://schemas.microsoft.com/office/drawing/2014/main" id="{A7DACC5E-D892-8BD1-20AE-767297B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550" y="5064173"/>
            <a:ext cx="12263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Mendix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Operator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32B49D-0F0B-121C-7663-0D96EEA2EFBE}"/>
              </a:ext>
            </a:extLst>
          </p:cNvPr>
          <p:cNvGrpSpPr/>
          <p:nvPr/>
        </p:nvGrpSpPr>
        <p:grpSpPr>
          <a:xfrm>
            <a:off x="8098393" y="4495561"/>
            <a:ext cx="557576" cy="534823"/>
            <a:chOff x="6759588" y="4535956"/>
            <a:chExt cx="557576" cy="53482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E2D24DC-A929-85F2-ABED-9A7FAE60FFC0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E0C6B1-CE2F-D4F2-91B1-A555070F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sp>
        <p:nvSpPr>
          <p:cNvPr id="51" name="TextBox 17">
            <a:extLst>
              <a:ext uri="{FF2B5EF4-FFF2-40B4-BE49-F238E27FC236}">
                <a16:creationId xmlns:a16="http://schemas.microsoft.com/office/drawing/2014/main" id="{E0156F1A-F3B2-3D2C-AE37-1C9C5E66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073" y="5074505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Mendix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D01F9-097D-B29A-CCCF-DB53C78B04B1}"/>
              </a:ext>
            </a:extLst>
          </p:cNvPr>
          <p:cNvSpPr/>
          <p:nvPr/>
        </p:nvSpPr>
        <p:spPr>
          <a:xfrm>
            <a:off x="12437529" y="275019"/>
            <a:ext cx="1978928" cy="6484174"/>
          </a:xfrm>
          <a:prstGeom prst="rect">
            <a:avLst/>
          </a:prstGeom>
          <a:noFill/>
          <a:ln w="12700">
            <a:solidFill>
              <a:srgbClr val="146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Mendix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Infrastructure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4EB18F1D-7E64-7FFB-084F-18D331B0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6906" y="4632168"/>
            <a:ext cx="9001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Interactor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7204EE57-2FFE-DD0B-458A-0ADCCE4A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7872" y="1510579"/>
            <a:ext cx="10799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Cloud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Portal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3ED384-A3EC-38FD-E53A-BEAFC99CB86D}"/>
              </a:ext>
            </a:extLst>
          </p:cNvPr>
          <p:cNvCxnSpPr>
            <a:cxnSpLocks/>
            <a:stCxn id="49" idx="3"/>
            <a:endCxn id="24" idx="1"/>
          </p:cNvCxnSpPr>
          <p:nvPr/>
        </p:nvCxnSpPr>
        <p:spPr>
          <a:xfrm>
            <a:off x="8655969" y="4762973"/>
            <a:ext cx="432093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39A1B7-549B-2317-F651-5EB0C460482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3426993" y="2072556"/>
            <a:ext cx="2402" cy="255961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23">
            <a:extLst>
              <a:ext uri="{FF2B5EF4-FFF2-40B4-BE49-F238E27FC236}">
                <a16:creationId xmlns:a16="http://schemas.microsoft.com/office/drawing/2014/main" id="{95899FE8-2479-28B1-2913-6E769D64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5051899" y="14968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0">
            <a:extLst>
              <a:ext uri="{FF2B5EF4-FFF2-40B4-BE49-F238E27FC236}">
                <a16:creationId xmlns:a16="http://schemas.microsoft.com/office/drawing/2014/main" id="{296DA78F-911F-DC31-E77C-4A547F09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8383" y="1999124"/>
            <a:ext cx="10492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BFEA4C-0104-B427-F960-87E27990B2FE}"/>
              </a:ext>
            </a:extLst>
          </p:cNvPr>
          <p:cNvCxnSpPr>
            <a:cxnSpLocks/>
            <a:stCxn id="26" idx="3"/>
            <a:endCxn id="65" idx="3"/>
          </p:cNvCxnSpPr>
          <p:nvPr/>
        </p:nvCxnSpPr>
        <p:spPr>
          <a:xfrm>
            <a:off x="13967777" y="1726023"/>
            <a:ext cx="1084122" cy="57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074D24-DD13-BCA7-D04C-C931AF3CA872}"/>
              </a:ext>
            </a:extLst>
          </p:cNvPr>
          <p:cNvSpPr txBox="1"/>
          <p:nvPr/>
        </p:nvSpPr>
        <p:spPr>
          <a:xfrm>
            <a:off x="10078613" y="4539483"/>
            <a:ext cx="150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Secured Bidirectional</a:t>
            </a:r>
          </a:p>
          <a:p>
            <a:pPr algn="ctr"/>
            <a:r>
              <a:rPr lang="en-US" sz="1200" dirty="0"/>
              <a:t>Connection</a:t>
            </a:r>
          </a:p>
        </p:txBody>
      </p:sp>
      <p:pic>
        <p:nvPicPr>
          <p:cNvPr id="81" name="Graphic 80" descr="Graphic icon.">
            <a:extLst>
              <a:ext uri="{FF2B5EF4-FFF2-40B4-BE49-F238E27FC236}">
                <a16:creationId xmlns:a16="http://schemas.microsoft.com/office/drawing/2014/main" id="{1937755B-EA48-ED38-963D-9A061D2B911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12445483" y="275020"/>
            <a:ext cx="343999" cy="343999"/>
          </a:xfrm>
          <a:prstGeom prst="rect">
            <a:avLst/>
          </a:prstGeom>
        </p:spPr>
      </p:pic>
      <p:pic>
        <p:nvPicPr>
          <p:cNvPr id="85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0B752CE2-D6CF-D38A-30C9-C7E911E5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2384138" y="4273178"/>
            <a:ext cx="271920" cy="27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</TotalTime>
  <Words>88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Anton Popovichenko</cp:lastModifiedBy>
  <cp:revision>36</cp:revision>
  <dcterms:created xsi:type="dcterms:W3CDTF">2022-08-18T21:11:41Z</dcterms:created>
  <dcterms:modified xsi:type="dcterms:W3CDTF">2025-04-28T14:03:27Z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2023-11-14T08:35:34Z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a2d5927d-a511-48c2-bbdc-838ffc27e837</vt:lpwstr>
  </property>
  <property fmtid="{D5CDD505-2E9C-101B-9397-08002B2CF9AE}" pid="8" name="MSIP_Label_9d258917-277f-42cd-a3cd-14c4e9ee58bc_ContentBits">
    <vt:lpwstr>0</vt:lpwstr>
  </property>
</Properties>
</file>