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10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2839-9195-4DF2-8501-CDCBEE82D37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EAD9-5997-4E5A-A199-45D389A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120655-B140-4AE3-B98F-9AFB61CEBABC}"/>
              </a:ext>
            </a:extLst>
          </p:cNvPr>
          <p:cNvSpPr/>
          <p:nvPr/>
        </p:nvSpPr>
        <p:spPr>
          <a:xfrm>
            <a:off x="3462053" y="2560372"/>
            <a:ext cx="7589520" cy="30175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BD5C7-1246-486D-A82A-C1E794BD1A5C}"/>
              </a:ext>
            </a:extLst>
          </p:cNvPr>
          <p:cNvSpPr/>
          <p:nvPr/>
        </p:nvSpPr>
        <p:spPr>
          <a:xfrm>
            <a:off x="2560372" y="1188720"/>
            <a:ext cx="11430000" cy="60349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3D6D5-8727-43F8-B25E-D01B2EC50765}"/>
              </a:ext>
            </a:extLst>
          </p:cNvPr>
          <p:cNvSpPr/>
          <p:nvPr/>
        </p:nvSpPr>
        <p:spPr>
          <a:xfrm>
            <a:off x="3963133" y="2927355"/>
            <a:ext cx="1737360" cy="11887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8E5201A-6486-4B7E-9B6F-B4DAD5C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60372" y="1188787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44788F-9855-4D1A-9FB9-D04E90B56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2123" y="2560372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F2593A-0A65-4753-9570-7A1855D9D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3196" y="2927403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DB7FF6-4B84-4F6B-87D9-3D68B6BEEE4B}"/>
              </a:ext>
            </a:extLst>
          </p:cNvPr>
          <p:cNvSpPr/>
          <p:nvPr/>
        </p:nvSpPr>
        <p:spPr>
          <a:xfrm>
            <a:off x="3871757" y="2194616"/>
            <a:ext cx="1920240" cy="347468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EEA4CDC0-10D4-4086-9F3E-97609F93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855" y="2795323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5B22334D-9639-40C7-A287-2C0B4391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30" y="2325421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38" name="Graphic 8">
            <a:extLst>
              <a:ext uri="{FF2B5EF4-FFF2-40B4-BE49-F238E27FC236}">
                <a16:creationId xmlns:a16="http://schemas.microsoft.com/office/drawing/2014/main" id="{B8280292-3B62-4BEA-970D-90EE7D4C1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657" y="6037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C506A0BF-B4C5-4784-B911-8DAEB119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676" y="6817353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6">
            <a:extLst>
              <a:ext uri="{FF2B5EF4-FFF2-40B4-BE49-F238E27FC236}">
                <a16:creationId xmlns:a16="http://schemas.microsoft.com/office/drawing/2014/main" id="{95588D8B-B920-4535-9C85-4D53C4ED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60" y="6037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FEB00CEE-060E-46F5-BCDD-BFA0324F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657" y="68173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11BAD58E-5485-4250-898C-21EDBADC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912" y="6037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55F2E2E3-AD2D-481B-B44E-16AE198F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664" y="68173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4" name="Graphic 17">
            <a:extLst>
              <a:ext uri="{FF2B5EF4-FFF2-40B4-BE49-F238E27FC236}">
                <a16:creationId xmlns:a16="http://schemas.microsoft.com/office/drawing/2014/main" id="{0BEA0034-6ACE-4046-B93D-24F07925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408" y="6037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>
            <a:extLst>
              <a:ext uri="{FF2B5EF4-FFF2-40B4-BE49-F238E27FC236}">
                <a16:creationId xmlns:a16="http://schemas.microsoft.com/office/drawing/2014/main" id="{14135A33-66B4-47C8-88EF-E249C713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9" y="68173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46" name="Graphic 18">
            <a:extLst>
              <a:ext uri="{FF2B5EF4-FFF2-40B4-BE49-F238E27FC236}">
                <a16:creationId xmlns:a16="http://schemas.microsoft.com/office/drawing/2014/main" id="{8717E0D4-8F8A-4F0C-9CE8-2FBA6C84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64" y="6037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4">
            <a:extLst>
              <a:ext uri="{FF2B5EF4-FFF2-40B4-BE49-F238E27FC236}">
                <a16:creationId xmlns:a16="http://schemas.microsoft.com/office/drawing/2014/main" id="{15223475-3C54-4EAE-B680-8686499E0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283" y="6817353"/>
            <a:ext cx="2290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CCFE3-4DF2-43E0-8043-60599FF2072F}"/>
              </a:ext>
            </a:extLst>
          </p:cNvPr>
          <p:cNvSpPr/>
          <p:nvPr/>
        </p:nvSpPr>
        <p:spPr>
          <a:xfrm>
            <a:off x="3017520" y="1737361"/>
            <a:ext cx="8138160" cy="41148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CBA5C60A-871D-4EA4-A314-4238541341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7567" y="1722177"/>
            <a:ext cx="381000" cy="381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B434896-DFDF-4F3B-8750-762A810F526F}"/>
              </a:ext>
            </a:extLst>
          </p:cNvPr>
          <p:cNvSpPr/>
          <p:nvPr/>
        </p:nvSpPr>
        <p:spPr>
          <a:xfrm>
            <a:off x="11430001" y="3931957"/>
            <a:ext cx="2194560" cy="192024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team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47E88647-6350-439B-B171-1808687732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29955" y="3931957"/>
            <a:ext cx="381000" cy="381000"/>
          </a:xfrm>
          <a:prstGeom prst="rect">
            <a:avLst/>
          </a:prstGeom>
        </p:spPr>
      </p:pic>
      <p:sp>
        <p:nvSpPr>
          <p:cNvPr id="59" name="TextBox 11">
            <a:extLst>
              <a:ext uri="{FF2B5EF4-FFF2-40B4-BE49-F238E27FC236}">
                <a16:creationId xmlns:a16="http://schemas.microsoft.com/office/drawing/2014/main" id="{92D9D006-893A-4193-950F-6AEC4955B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55" y="5212103"/>
            <a:ext cx="228440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Managed Workflows for Apache Airflow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71D78F07-6F74-4B4B-83C2-FEB3F62A92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191158" y="4450103"/>
            <a:ext cx="762000" cy="762000"/>
          </a:xfrm>
          <a:prstGeom prst="rect">
            <a:avLst/>
          </a:prstGeom>
        </p:spPr>
      </p:pic>
      <p:sp>
        <p:nvSpPr>
          <p:cNvPr id="61" name="TextBox 29">
            <a:extLst>
              <a:ext uri="{FF2B5EF4-FFF2-40B4-BE49-F238E27FC236}">
                <a16:creationId xmlns:a16="http://schemas.microsoft.com/office/drawing/2014/main" id="{D2E0A6D5-7636-4EED-BD59-0FB089ED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789" y="3957202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2" name="Graphic 49">
            <a:extLst>
              <a:ext uri="{FF2B5EF4-FFF2-40B4-BE49-F238E27FC236}">
                <a16:creationId xmlns:a16="http://schemas.microsoft.com/office/drawing/2014/main" id="{EDA50DD2-C211-4900-B722-336B5B26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9" y="3584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14">
            <a:extLst>
              <a:ext uri="{FF2B5EF4-FFF2-40B4-BE49-F238E27FC236}">
                <a16:creationId xmlns:a16="http://schemas.microsoft.com/office/drawing/2014/main" id="{02BF98E3-E650-4862-9383-073C98C8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78" y="44501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618BF09B-7C0D-41D4-B04A-37B6E77DA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053" y="521210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C8668743-8B0E-4A09-AC7F-803E8947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6565" y="5212103"/>
            <a:ext cx="1644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75" name="Graphic 29">
            <a:extLst>
              <a:ext uri="{FF2B5EF4-FFF2-40B4-BE49-F238E27FC236}">
                <a16:creationId xmlns:a16="http://schemas.microsoft.com/office/drawing/2014/main" id="{06FDED80-EA02-4103-864B-7D8D0CAB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290" y="4602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3F28334-68DF-4EE3-840B-78AA5DC3BC2D}"/>
              </a:ext>
            </a:extLst>
          </p:cNvPr>
          <p:cNvSpPr/>
          <p:nvPr/>
        </p:nvSpPr>
        <p:spPr>
          <a:xfrm>
            <a:off x="3963133" y="4206240"/>
            <a:ext cx="173736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CD69F0BA-224C-4DDA-AD8A-05D42D3EBE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63196" y="4220065"/>
            <a:ext cx="381000" cy="381000"/>
          </a:xfrm>
          <a:prstGeom prst="rect">
            <a:avLst/>
          </a:prstGeom>
        </p:spPr>
      </p:pic>
      <p:sp>
        <p:nvSpPr>
          <p:cNvPr id="78" name="TextBox 31">
            <a:extLst>
              <a:ext uri="{FF2B5EF4-FFF2-40B4-BE49-F238E27FC236}">
                <a16:creationId xmlns:a16="http://schemas.microsoft.com/office/drawing/2014/main" id="{E2C1038C-C904-4AE2-A645-DCC02129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500" y="5055728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79" name="Graphic 40">
            <a:extLst>
              <a:ext uri="{FF2B5EF4-FFF2-40B4-BE49-F238E27FC236}">
                <a16:creationId xmlns:a16="http://schemas.microsoft.com/office/drawing/2014/main" id="{EA8EECA4-E926-43B8-AFEC-CC74FAFD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64" y="46037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EC0E72F-6317-47BE-A99B-C340BFF51DC7}"/>
              </a:ext>
            </a:extLst>
          </p:cNvPr>
          <p:cNvSpPr/>
          <p:nvPr/>
        </p:nvSpPr>
        <p:spPr>
          <a:xfrm>
            <a:off x="7072164" y="2926128"/>
            <a:ext cx="1737360" cy="11887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0CCC3AD7-9BC6-458D-B357-2C6CCBF7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0501" y="2926176"/>
            <a:ext cx="381000" cy="381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007999A-F5C8-463F-A021-128AB7105894}"/>
              </a:ext>
            </a:extLst>
          </p:cNvPr>
          <p:cNvSpPr/>
          <p:nvPr/>
        </p:nvSpPr>
        <p:spPr>
          <a:xfrm>
            <a:off x="6989062" y="2193389"/>
            <a:ext cx="1920240" cy="347468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54DFEB-FDBF-4D00-84BF-0E208D05DE0E}"/>
              </a:ext>
            </a:extLst>
          </p:cNvPr>
          <p:cNvSpPr/>
          <p:nvPr/>
        </p:nvSpPr>
        <p:spPr>
          <a:xfrm>
            <a:off x="7072164" y="4206240"/>
            <a:ext cx="173736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CC775B55-117B-4711-A7F1-A26A45B8EF0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80501" y="4218838"/>
            <a:ext cx="381000" cy="381000"/>
          </a:xfrm>
          <a:prstGeom prst="rect">
            <a:avLst/>
          </a:prstGeom>
        </p:spPr>
      </p:pic>
      <p:sp>
        <p:nvSpPr>
          <p:cNvPr id="91" name="TextBox 31">
            <a:extLst>
              <a:ext uri="{FF2B5EF4-FFF2-40B4-BE49-F238E27FC236}">
                <a16:creationId xmlns:a16="http://schemas.microsoft.com/office/drawing/2014/main" id="{4E805E87-F0D9-46AF-A66D-141A6F214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05" y="5054501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92" name="Graphic 40">
            <a:extLst>
              <a:ext uri="{FF2B5EF4-FFF2-40B4-BE49-F238E27FC236}">
                <a16:creationId xmlns:a16="http://schemas.microsoft.com/office/drawing/2014/main" id="{7F42F6C4-0870-4661-9CC2-E7B91786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69" y="46025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9958AE-104A-4E1F-976E-77CBB535876A}"/>
              </a:ext>
            </a:extLst>
          </p:cNvPr>
          <p:cNvCxnSpPr>
            <a:cxnSpLocks/>
            <a:stCxn id="75" idx="3"/>
            <a:endCxn id="60" idx="1"/>
          </p:cNvCxnSpPr>
          <p:nvPr/>
        </p:nvCxnSpPr>
        <p:spPr>
          <a:xfrm>
            <a:off x="10867490" y="4831103"/>
            <a:ext cx="1323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3D1421-C1D4-4385-AE8B-700D5BFC83D4}"/>
              </a:ext>
            </a:extLst>
          </p:cNvPr>
          <p:cNvCxnSpPr>
            <a:cxnSpLocks/>
            <a:stCxn id="63" idx="3"/>
            <a:endCxn id="75" idx="1"/>
          </p:cNvCxnSpPr>
          <p:nvPr/>
        </p:nvCxnSpPr>
        <p:spPr>
          <a:xfrm>
            <a:off x="9983578" y="4831103"/>
            <a:ext cx="4267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0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45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26</cp:revision>
  <dcterms:created xsi:type="dcterms:W3CDTF">2022-06-29T20:15:40Z</dcterms:created>
  <dcterms:modified xsi:type="dcterms:W3CDTF">2022-07-01T17:46:21Z</dcterms:modified>
</cp:coreProperties>
</file>