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785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AB4B-7F2F-2B4C-B343-949221759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773BC-D36A-074C-9032-25F4B6859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D0E9-7BAA-6549-9C05-52B3FDA4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75CD-DF7D-DB43-BD69-233F8C9C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67650-7CE8-3E46-BC4F-9BB64193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CB58-FA58-B248-AD75-8EE9436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5D698-E4A7-2245-9FE5-FA1E4B33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F4B58-0E98-7949-975F-6D1BDDAC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330ED-3785-5941-B755-DC2FAED7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44C4-0B54-254F-B775-FEC8B346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90D99-1FBF-CE47-834D-EB28923F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23E10-8BB8-364F-8FCA-2B791109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F9CD-710E-A043-89ED-ECFB400D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7CE4-F6B8-3741-BB30-52CE8346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71FDE-8584-8D43-8F08-93773CAA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9CAA-CC3A-8F43-8905-9D0E7E2A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F7D0-91A0-254E-94EE-892F793A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C8DF-1181-F143-996D-88DAAF70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641A-0AFD-2941-91FC-71DB1E1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1314-3154-5E45-88BA-347BD21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2145-18BA-5140-A361-D560AA71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FF2A-C6A7-4E4A-9599-EF349330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40231-ED80-6942-8958-9DBF0FFE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751D-B029-2049-A819-99CF1CA7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13B1-84FC-EC46-9994-11040D51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C9F8-2F67-2640-ADE5-4B93E707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A5A7-8847-A54B-964D-E5DA27597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B073-9CF4-334A-923B-99902D698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53D7-0FCD-ED47-8115-5F43B1A1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6209-1BA2-2B48-8CD8-B42E9319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06E88-49BB-6444-A6E7-819930C4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A4D9-8D54-FB42-AEE4-94E31C17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3DE63-F3AD-7D40-89B1-260E2588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C3CBF-3863-1546-A00B-C4B0C8EC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BB8F5-71B2-574C-A387-E443C0C8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DCB81-EF0B-2B44-AFC0-D46C5C32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F20E5-A7AF-5C49-9FA4-D02990CC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24DD7-310A-3245-8BA7-75E28700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DEC2B-CFC1-E94D-992A-9D1BB06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56BC-6EA3-4E4E-8588-C98DBAC5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940E2-B5D3-444E-9A8E-6F1FB045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2864-268F-A441-94D8-6EDFFEFA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9E1B3-85B9-404A-BC74-C21EA7B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8F8AD-2531-234C-8D1F-7EA58D3F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C8D30-EEB0-7B44-9092-F52DF2CA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15199-09AF-C049-9523-F8C4827A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FD7B-D6B1-744B-A2CA-50560E35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8477-45AB-6A47-8BB0-EBA5616C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F0C24-A075-524D-8ABA-013F57AD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F1EFF-3717-E640-BF64-6616A0DB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4A98-9E5A-CA44-96F4-6AD21465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912F-04F8-C842-B131-56A46AF0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CC0-FC12-EF44-B24B-BDFD6031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BBB35-D597-274D-9929-569C4C9EC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C820-463C-A342-8412-7C01A823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D1BE7-741C-C14A-802C-4BC254CE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C7FA-8284-EC45-8F4A-D34C256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8547B-001E-7E49-8BD5-026A35C6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78515-4EDF-304B-A4E4-A04C9EC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77A4-A13D-7540-A09B-EC87494C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37C8-26F8-044C-8EAE-804BCA5FD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0626-B10D-B044-807E-08AF683F2D7B}" type="datetimeFigureOut">
              <a:rPr lang="en-US" smtClean="0"/>
              <a:t>7/1/22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1D68-39C6-884C-9D4D-E2913181A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4050-6A22-AB44-96CB-119227574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90DF9-4076-AF40-B7F5-2760FAA91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sv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092DD5-34AC-6F9B-86B4-276BFCFF3BFE}"/>
              </a:ext>
            </a:extLst>
          </p:cNvPr>
          <p:cNvSpPr/>
          <p:nvPr/>
        </p:nvSpPr>
        <p:spPr>
          <a:xfrm>
            <a:off x="78271" y="434854"/>
            <a:ext cx="11272329" cy="62707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14D30-46A1-8349-93C0-36980FB30A76}"/>
              </a:ext>
            </a:extLst>
          </p:cNvPr>
          <p:cNvSpPr/>
          <p:nvPr/>
        </p:nvSpPr>
        <p:spPr>
          <a:xfrm>
            <a:off x="276099" y="545123"/>
            <a:ext cx="5482675" cy="548556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VPC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1A159-1B7F-C84B-9B5F-F530EA1CFA21}"/>
              </a:ext>
            </a:extLst>
          </p:cNvPr>
          <p:cNvSpPr/>
          <p:nvPr/>
        </p:nvSpPr>
        <p:spPr>
          <a:xfrm>
            <a:off x="650899" y="1416313"/>
            <a:ext cx="4028105" cy="4177754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33FA1BF7-612B-114D-8B30-B954E4B9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354" y="74373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D1F47D0F-B8C7-D64B-94F3-928B07F5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59" y="28653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60FFE91B-3F1A-9949-8AEC-1E2479C1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099" y="557473"/>
            <a:ext cx="381000" cy="381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CCF1951-7C20-2693-5B0D-6C9E6F7FCCCE}"/>
              </a:ext>
            </a:extLst>
          </p:cNvPr>
          <p:cNvGrpSpPr/>
          <p:nvPr/>
        </p:nvGrpSpPr>
        <p:grpSpPr>
          <a:xfrm>
            <a:off x="813138" y="1888589"/>
            <a:ext cx="3672036" cy="955632"/>
            <a:chOff x="841399" y="3912238"/>
            <a:chExt cx="3672036" cy="9556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3C84A7-3290-DB47-8D3B-6352D23D0B64}"/>
                </a:ext>
              </a:extLst>
            </p:cNvPr>
            <p:cNvSpPr/>
            <p:nvPr/>
          </p:nvSpPr>
          <p:spPr>
            <a:xfrm>
              <a:off x="841399" y="3912238"/>
              <a:ext cx="3672036" cy="955632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C48A5DE-A694-A841-AB06-859DAB09D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1399" y="3912238"/>
              <a:ext cx="381000" cy="381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665C77-2603-166C-922A-00C350862944}"/>
              </a:ext>
            </a:extLst>
          </p:cNvPr>
          <p:cNvGrpSpPr/>
          <p:nvPr/>
        </p:nvGrpSpPr>
        <p:grpSpPr>
          <a:xfrm>
            <a:off x="813903" y="3038441"/>
            <a:ext cx="3643074" cy="2316315"/>
            <a:chOff x="827485" y="1335079"/>
            <a:chExt cx="3643074" cy="23163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8210BF-8BB2-514F-9CC1-E468A5AE1210}"/>
                </a:ext>
              </a:extLst>
            </p:cNvPr>
            <p:cNvSpPr/>
            <p:nvPr/>
          </p:nvSpPr>
          <p:spPr>
            <a:xfrm>
              <a:off x="827485" y="1335079"/>
              <a:ext cx="3643074" cy="2316315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AF53C535-A1F9-104E-9C04-291B3E539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981" y="1344023"/>
              <a:ext cx="381000" cy="381000"/>
            </a:xfrm>
            <a:prstGeom prst="rect">
              <a:avLst/>
            </a:prstGeom>
          </p:spPr>
        </p:pic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CBCED230-C0C5-2249-3B70-8BE68B2ED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56298" y="443332"/>
            <a:ext cx="255679" cy="25567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545AF92-139D-DFEB-C9B2-31745346DD06}"/>
              </a:ext>
            </a:extLst>
          </p:cNvPr>
          <p:cNvGrpSpPr/>
          <p:nvPr/>
        </p:nvGrpSpPr>
        <p:grpSpPr>
          <a:xfrm>
            <a:off x="4113110" y="5050919"/>
            <a:ext cx="810964" cy="750379"/>
            <a:chOff x="674615" y="3442514"/>
            <a:chExt cx="290997" cy="269257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6E4BB83-9EE2-266D-6F2F-89971FB4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4615" y="3442514"/>
              <a:ext cx="173188" cy="173188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8F2E781-0D81-42DF-89E3-49EC3EC76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29634" y="3575794"/>
              <a:ext cx="135978" cy="13597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D8E156-813A-2172-E54B-98F416349A0A}"/>
              </a:ext>
            </a:extLst>
          </p:cNvPr>
          <p:cNvGrpSpPr/>
          <p:nvPr/>
        </p:nvGrpSpPr>
        <p:grpSpPr>
          <a:xfrm>
            <a:off x="8247836" y="5588450"/>
            <a:ext cx="1401661" cy="703227"/>
            <a:chOff x="666927" y="6324184"/>
            <a:chExt cx="2242658" cy="1125163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6F262720-240D-290D-CB4D-D256BA448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06189" y="6324184"/>
              <a:ext cx="762000" cy="7620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74DC19-EC6D-02B8-1C3A-D6F41A9ABC1C}"/>
                </a:ext>
              </a:extLst>
            </p:cNvPr>
            <p:cNvSpPr txBox="1"/>
            <p:nvPr/>
          </p:nvSpPr>
          <p:spPr>
            <a:xfrm>
              <a:off x="666927" y="7086171"/>
              <a:ext cx="2242658" cy="363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2D06DD-5E38-DDDD-F527-5845CFDD0465}"/>
              </a:ext>
            </a:extLst>
          </p:cNvPr>
          <p:cNvGrpSpPr/>
          <p:nvPr/>
        </p:nvGrpSpPr>
        <p:grpSpPr>
          <a:xfrm>
            <a:off x="7104264" y="4591234"/>
            <a:ext cx="1401661" cy="841178"/>
            <a:chOff x="2528447" y="6324184"/>
            <a:chExt cx="2242658" cy="13458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B7C6D0-5BA7-EAF0-30CA-611E6F00B68E}"/>
                </a:ext>
              </a:extLst>
            </p:cNvPr>
            <p:cNvSpPr txBox="1"/>
            <p:nvPr/>
          </p:nvSpPr>
          <p:spPr>
            <a:xfrm>
              <a:off x="2528447" y="7091450"/>
              <a:ext cx="2242658" cy="578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 Service (S3)</a:t>
              </a: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316A751-EEB3-DF6A-0FB2-0D559B5D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67847" y="6324184"/>
              <a:ext cx="762000" cy="76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0A239D-7881-B87F-3365-784BEFA9462D}"/>
              </a:ext>
            </a:extLst>
          </p:cNvPr>
          <p:cNvGrpSpPr/>
          <p:nvPr/>
        </p:nvGrpSpPr>
        <p:grpSpPr>
          <a:xfrm>
            <a:off x="9431463" y="5592138"/>
            <a:ext cx="1401661" cy="838485"/>
            <a:chOff x="8173945" y="6330907"/>
            <a:chExt cx="2242658" cy="1341574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425640B-8313-547E-C76F-B8FDEA825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913489" y="6330907"/>
              <a:ext cx="762000" cy="762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2B6E13-9BC3-31CB-B813-D7BB3408B1BE}"/>
                </a:ext>
              </a:extLst>
            </p:cNvPr>
            <p:cNvSpPr txBox="1"/>
            <p:nvPr/>
          </p:nvSpPr>
          <p:spPr>
            <a:xfrm>
              <a:off x="8173945" y="7093863"/>
              <a:ext cx="2242658" cy="57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Key Management Service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9DD6D95-8F26-7074-931F-A515079EB06E}"/>
              </a:ext>
            </a:extLst>
          </p:cNvPr>
          <p:cNvSpPr/>
          <p:nvPr/>
        </p:nvSpPr>
        <p:spPr>
          <a:xfrm>
            <a:off x="7016132" y="555025"/>
            <a:ext cx="3786480" cy="34705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MWAA Service VPC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C9EB6068-BF16-988C-26AE-9735B0E828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016132" y="559208"/>
            <a:ext cx="381000" cy="381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EB912A7-9C45-31EA-99AF-574917B6F91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91807" y="555024"/>
            <a:ext cx="410805" cy="367302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689040E-7E90-3591-6C55-7FE871D3737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46276" y="2837326"/>
            <a:ext cx="469532" cy="46953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99EBF3D-B437-23DC-F97F-788765EDED71}"/>
              </a:ext>
            </a:extLst>
          </p:cNvPr>
          <p:cNvSpPr txBox="1"/>
          <p:nvPr/>
        </p:nvSpPr>
        <p:spPr>
          <a:xfrm>
            <a:off x="8696855" y="3440681"/>
            <a:ext cx="140166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MWAA Meta Database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2F047FE-77C6-E79B-D08A-628C57D8550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524028" y="2823487"/>
            <a:ext cx="469532" cy="46953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A4456B6-46B2-0331-6E8C-CD99FA25450A}"/>
              </a:ext>
            </a:extLst>
          </p:cNvPr>
          <p:cNvSpPr txBox="1"/>
          <p:nvPr/>
        </p:nvSpPr>
        <p:spPr>
          <a:xfrm>
            <a:off x="7054024" y="3407276"/>
            <a:ext cx="140166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 Proxy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422C8EBD-1F42-BB26-884D-04BD71ACF8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163786" y="1312439"/>
            <a:ext cx="818236" cy="81823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92077D3-E741-4AEC-2C1C-529F56BF035D}"/>
              </a:ext>
            </a:extLst>
          </p:cNvPr>
          <p:cNvSpPr txBox="1"/>
          <p:nvPr/>
        </p:nvSpPr>
        <p:spPr>
          <a:xfrm>
            <a:off x="7893834" y="2257054"/>
            <a:ext cx="140166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Apache Airflow Web Server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B8D7C597-FA76-EA2D-2B86-303448979CE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31478" y="1812229"/>
            <a:ext cx="502105" cy="502105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5192EA67-B52C-71AC-6143-F178A693501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125483" y="2836895"/>
            <a:ext cx="502105" cy="50210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FB7C96D2-DF24-C3D9-BE36-BC66270C13FB}"/>
              </a:ext>
            </a:extLst>
          </p:cNvPr>
          <p:cNvGrpSpPr/>
          <p:nvPr/>
        </p:nvGrpSpPr>
        <p:grpSpPr>
          <a:xfrm>
            <a:off x="8255278" y="4586377"/>
            <a:ext cx="1432509" cy="838555"/>
            <a:chOff x="4381915" y="6324172"/>
            <a:chExt cx="2292014" cy="1341686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2AD6C55D-1FA6-CCD2-6656-2D3C81D5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138505" y="6324172"/>
              <a:ext cx="762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89AFF5D-98F7-7B6C-FE1D-1CF988D896DA}"/>
                </a:ext>
              </a:extLst>
            </p:cNvPr>
            <p:cNvSpPr txBox="1"/>
            <p:nvPr/>
          </p:nvSpPr>
          <p:spPr>
            <a:xfrm>
              <a:off x="4381915" y="7087240"/>
              <a:ext cx="2292014" cy="578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Simple</a:t>
              </a:r>
              <a:b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Queue Service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7169314-0B88-8A09-FD80-E90C79D268AE}"/>
              </a:ext>
            </a:extLst>
          </p:cNvPr>
          <p:cNvGrpSpPr/>
          <p:nvPr/>
        </p:nvGrpSpPr>
        <p:grpSpPr>
          <a:xfrm>
            <a:off x="9377683" y="4576241"/>
            <a:ext cx="1424929" cy="839973"/>
            <a:chOff x="6258779" y="6307955"/>
            <a:chExt cx="2279887" cy="1343956"/>
          </a:xfrm>
        </p:grpSpPr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CD264A7A-9380-DB53-1256-54461214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025997" y="6307955"/>
              <a:ext cx="762000" cy="7620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D12DA63-D345-0B30-3C3B-5D132AF5A2DC}"/>
                </a:ext>
              </a:extLst>
            </p:cNvPr>
            <p:cNvSpPr txBox="1"/>
            <p:nvPr/>
          </p:nvSpPr>
          <p:spPr>
            <a:xfrm>
              <a:off x="6258779" y="7073292"/>
              <a:ext cx="2279887" cy="578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</a:t>
              </a:r>
              <a:b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sz="875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Container Registry</a:t>
              </a:r>
            </a:p>
          </p:txBody>
        </p:sp>
      </p:grp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0EFF56E-F7BA-4994-D8F8-82C019B99E84}"/>
              </a:ext>
            </a:extLst>
          </p:cNvPr>
          <p:cNvCxnSpPr>
            <a:cxnSpLocks/>
          </p:cNvCxnSpPr>
          <p:nvPr/>
        </p:nvCxnSpPr>
        <p:spPr>
          <a:xfrm>
            <a:off x="4714439" y="5298345"/>
            <a:ext cx="2283481" cy="444369"/>
          </a:xfrm>
          <a:prstGeom prst="bentConnector3">
            <a:avLst>
              <a:gd name="adj1" fmla="val 548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D2F52B3-7E49-80C5-0520-E75F061D71DA}"/>
              </a:ext>
            </a:extLst>
          </p:cNvPr>
          <p:cNvSpPr/>
          <p:nvPr/>
        </p:nvSpPr>
        <p:spPr>
          <a:xfrm>
            <a:off x="7016132" y="4293238"/>
            <a:ext cx="3786480" cy="224685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endParaRPr lang="en-US" sz="1200" dirty="0">
              <a:ln w="0"/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986AA1-62C5-1E80-50DB-8462FB923EAC}"/>
              </a:ext>
            </a:extLst>
          </p:cNvPr>
          <p:cNvSpPr txBox="1"/>
          <p:nvPr/>
        </p:nvSpPr>
        <p:spPr>
          <a:xfrm>
            <a:off x="6827216" y="1814179"/>
            <a:ext cx="140166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Network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B48CD9-38A3-C0AF-C1F6-EA9B646B012F}"/>
              </a:ext>
            </a:extLst>
          </p:cNvPr>
          <p:cNvSpPr txBox="1"/>
          <p:nvPr/>
        </p:nvSpPr>
        <p:spPr>
          <a:xfrm>
            <a:off x="6785073" y="1186647"/>
            <a:ext cx="1401661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263792-EF45-D400-2151-3A26D40D1B42}"/>
              </a:ext>
            </a:extLst>
          </p:cNvPr>
          <p:cNvCxnSpPr>
            <a:cxnSpLocks/>
          </p:cNvCxnSpPr>
          <p:nvPr/>
        </p:nvCxnSpPr>
        <p:spPr>
          <a:xfrm flipH="1">
            <a:off x="6670627" y="2029836"/>
            <a:ext cx="1482622" cy="2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6D1154-A31D-0DC5-BDF7-4579A7AF253F}"/>
              </a:ext>
            </a:extLst>
          </p:cNvPr>
          <p:cNvSpPr txBox="1"/>
          <p:nvPr/>
        </p:nvSpPr>
        <p:spPr>
          <a:xfrm>
            <a:off x="5778016" y="2326042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Server VPCE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7BC615-82C4-433D-4473-9CDA8B94C27E}"/>
              </a:ext>
            </a:extLst>
          </p:cNvPr>
          <p:cNvCxnSpPr>
            <a:cxnSpLocks/>
          </p:cNvCxnSpPr>
          <p:nvPr/>
        </p:nvCxnSpPr>
        <p:spPr>
          <a:xfrm flipH="1">
            <a:off x="6672269" y="1402637"/>
            <a:ext cx="1482622" cy="2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phic 80">
            <a:extLst>
              <a:ext uri="{FF2B5EF4-FFF2-40B4-BE49-F238E27FC236}">
                <a16:creationId xmlns:a16="http://schemas.microsoft.com/office/drawing/2014/main" id="{2C0E440A-6D84-984E-01F7-C25A2591E01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128557" y="1139684"/>
            <a:ext cx="502105" cy="502105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B13B582C-4BF0-3B7D-46C4-221F6107565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377683" y="978054"/>
            <a:ext cx="476250" cy="47625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A62B525-0B22-1EC2-FE66-145B87B28F55}"/>
              </a:ext>
            </a:extLst>
          </p:cNvPr>
          <p:cNvSpPr txBox="1"/>
          <p:nvPr/>
        </p:nvSpPr>
        <p:spPr>
          <a:xfrm>
            <a:off x="8906576" y="1472827"/>
            <a:ext cx="140166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 </a:t>
            </a:r>
          </a:p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7EBD58E3-A19C-0E92-34F1-6DAA5AE8DA99}"/>
              </a:ext>
            </a:extLst>
          </p:cNvPr>
          <p:cNvCxnSpPr>
            <a:cxnSpLocks/>
            <a:stCxn id="59" idx="3"/>
            <a:endCxn id="124" idx="1"/>
          </p:cNvCxnSpPr>
          <p:nvPr/>
        </p:nvCxnSpPr>
        <p:spPr>
          <a:xfrm>
            <a:off x="8982022" y="1721557"/>
            <a:ext cx="415663" cy="2593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BF01A3E-A881-4B01-A6AD-E987252D1C00}"/>
              </a:ext>
            </a:extLst>
          </p:cNvPr>
          <p:cNvSpPr txBox="1"/>
          <p:nvPr/>
        </p:nvSpPr>
        <p:spPr>
          <a:xfrm>
            <a:off x="5796666" y="3423127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  VPCE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5D3B56-7488-3C58-2963-ABDA136128D1}"/>
              </a:ext>
            </a:extLst>
          </p:cNvPr>
          <p:cNvCxnSpPr>
            <a:cxnSpLocks/>
          </p:cNvCxnSpPr>
          <p:nvPr/>
        </p:nvCxnSpPr>
        <p:spPr>
          <a:xfrm flipH="1">
            <a:off x="6660788" y="3076314"/>
            <a:ext cx="736344" cy="1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A01E9C-82EA-97BC-B7A2-FF413343790B}"/>
              </a:ext>
            </a:extLst>
          </p:cNvPr>
          <p:cNvCxnSpPr>
            <a:cxnSpLocks/>
          </p:cNvCxnSpPr>
          <p:nvPr/>
        </p:nvCxnSpPr>
        <p:spPr>
          <a:xfrm>
            <a:off x="8059005" y="3087948"/>
            <a:ext cx="883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>
            <a:extLst>
              <a:ext uri="{FF2B5EF4-FFF2-40B4-BE49-F238E27FC236}">
                <a16:creationId xmlns:a16="http://schemas.microsoft.com/office/drawing/2014/main" id="{8544A164-5056-8EF7-5B7C-032F4E66CF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6309" y="4262012"/>
            <a:ext cx="467857" cy="467857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4C4D207-3F61-CD81-60EA-23FF77619B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75722" y="4266752"/>
            <a:ext cx="467857" cy="467857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DA0F7C1F-4BCE-DC9E-EA60-C9287D0513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90049" y="4262012"/>
            <a:ext cx="467857" cy="467857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0B7E6BC-F975-4F64-7C8D-A6A84C4A41A3}"/>
              </a:ext>
            </a:extLst>
          </p:cNvPr>
          <p:cNvCxnSpPr>
            <a:cxnSpLocks/>
          </p:cNvCxnSpPr>
          <p:nvPr/>
        </p:nvCxnSpPr>
        <p:spPr>
          <a:xfrm>
            <a:off x="2525233" y="3609162"/>
            <a:ext cx="98440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4" name="Graphic 93">
            <a:extLst>
              <a:ext uri="{FF2B5EF4-FFF2-40B4-BE49-F238E27FC236}">
                <a16:creationId xmlns:a16="http://schemas.microsoft.com/office/drawing/2014/main" id="{2734887A-1E97-54B8-42E7-3745DC2C52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72469" y="3375235"/>
            <a:ext cx="467857" cy="467857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7DF20486-0585-C2E6-80DF-2376D909BE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49974" y="3375234"/>
            <a:ext cx="467857" cy="467857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CDAFB53C-A9E6-36F7-381E-D2DF95EDFB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1246" y="3375235"/>
            <a:ext cx="467857" cy="46785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226637D-A9D9-28FC-1E80-7B1C9307F07D}"/>
              </a:ext>
            </a:extLst>
          </p:cNvPr>
          <p:cNvSpPr txBox="1"/>
          <p:nvPr/>
        </p:nvSpPr>
        <p:spPr>
          <a:xfrm>
            <a:off x="1883202" y="4493845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Airflow Worker(s)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BB2B01-1549-0A3F-F3B7-6DF8DD49CDAF}"/>
              </a:ext>
            </a:extLst>
          </p:cNvPr>
          <p:cNvSpPr txBox="1"/>
          <p:nvPr/>
        </p:nvSpPr>
        <p:spPr>
          <a:xfrm>
            <a:off x="2403821" y="3612958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Airflow Schedulers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33238E5-91BC-2F4C-6F6A-371D27D2C021}"/>
              </a:ext>
            </a:extLst>
          </p:cNvPr>
          <p:cNvCxnSpPr>
            <a:cxnSpLocks/>
          </p:cNvCxnSpPr>
          <p:nvPr/>
        </p:nvCxnSpPr>
        <p:spPr>
          <a:xfrm>
            <a:off x="2170545" y="4487013"/>
            <a:ext cx="725284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902C97E-BEE5-3C1B-4749-6C0AF660D0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32370" y="3281436"/>
            <a:ext cx="1943369" cy="15672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B8A4C52-71E5-59C2-0C1C-498A0E412289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4040326" y="3609164"/>
            <a:ext cx="309837" cy="142215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2FC0616-8638-BF0C-52AB-659F316EE881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4034166" y="4495941"/>
            <a:ext cx="179726" cy="5353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0281DC4-02CF-36B0-DB71-61095F93BB9A}"/>
              </a:ext>
            </a:extLst>
          </p:cNvPr>
          <p:cNvSpPr txBox="1"/>
          <p:nvPr/>
        </p:nvSpPr>
        <p:spPr>
          <a:xfrm>
            <a:off x="5787922" y="766559"/>
            <a:ext cx="116248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9C6CAD-EF25-1F50-F1B1-0B0D4911BCEA}"/>
              </a:ext>
            </a:extLst>
          </p:cNvPr>
          <p:cNvSpPr txBox="1"/>
          <p:nvPr/>
        </p:nvSpPr>
        <p:spPr>
          <a:xfrm>
            <a:off x="3794039" y="5731627"/>
            <a:ext cx="1162488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 Link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8E4B0D-35D5-4FE2-6100-6E65C44C0E03}"/>
              </a:ext>
            </a:extLst>
          </p:cNvPr>
          <p:cNvSpPr txBox="1"/>
          <p:nvPr/>
        </p:nvSpPr>
        <p:spPr>
          <a:xfrm>
            <a:off x="5875425" y="5780033"/>
            <a:ext cx="116248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Services used by MWAA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C2AEC4-EAA2-83A7-1832-AABFECD8AC15}"/>
              </a:ext>
            </a:extLst>
          </p:cNvPr>
          <p:cNvSpPr txBox="1"/>
          <p:nvPr/>
        </p:nvSpPr>
        <p:spPr>
          <a:xfrm>
            <a:off x="1932574" y="5006214"/>
            <a:ext cx="1786670" cy="22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MWAA Execution Role</a:t>
            </a:r>
          </a:p>
        </p:txBody>
      </p:sp>
      <p:pic>
        <p:nvPicPr>
          <p:cNvPr id="124" name="Graphic 6">
            <a:extLst>
              <a:ext uri="{FF2B5EF4-FFF2-40B4-BE49-F238E27FC236}">
                <a16:creationId xmlns:a16="http://schemas.microsoft.com/office/drawing/2014/main" id="{CCFC2CA6-21E8-71A8-DE31-F0EBEDFE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685" y="1746112"/>
            <a:ext cx="469532" cy="46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AB72C293-92C7-B4E6-8AAF-2B50D98A530F}"/>
              </a:ext>
            </a:extLst>
          </p:cNvPr>
          <p:cNvSpPr txBox="1"/>
          <p:nvPr/>
        </p:nvSpPr>
        <p:spPr>
          <a:xfrm>
            <a:off x="8931620" y="2235212"/>
            <a:ext cx="1401661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SSO </a:t>
            </a:r>
          </a:p>
          <a:p>
            <a:pPr algn="ctr"/>
            <a:r>
              <a:rPr lang="en-US" sz="875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437F9558-3F48-9C7B-D2A6-18E6B113D177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8990917" y="1216179"/>
            <a:ext cx="386766" cy="25370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Graphic 35">
            <a:extLst>
              <a:ext uri="{FF2B5EF4-FFF2-40B4-BE49-F238E27FC236}">
                <a16:creationId xmlns:a16="http://schemas.microsoft.com/office/drawing/2014/main" id="{3E692F7A-326A-A790-0F8D-95127898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916438" y="4942780"/>
            <a:ext cx="361638" cy="36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Graphic 35">
            <a:extLst>
              <a:ext uri="{FF2B5EF4-FFF2-40B4-BE49-F238E27FC236}">
                <a16:creationId xmlns:a16="http://schemas.microsoft.com/office/drawing/2014/main" id="{91D028AB-89F1-62E9-6D11-143C422A8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355647" y="4137747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Graphic 35">
            <a:extLst>
              <a:ext uri="{FF2B5EF4-FFF2-40B4-BE49-F238E27FC236}">
                <a16:creationId xmlns:a16="http://schemas.microsoft.com/office/drawing/2014/main" id="{E79921DF-4A4E-35AB-7DF8-1EFDCD33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2868753" y="4137747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Graphic 35">
            <a:extLst>
              <a:ext uri="{FF2B5EF4-FFF2-40B4-BE49-F238E27FC236}">
                <a16:creationId xmlns:a16="http://schemas.microsoft.com/office/drawing/2014/main" id="{37D9E691-C997-A130-690F-6B898E94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3445835" y="4122629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Graphic 35">
            <a:extLst>
              <a:ext uri="{FF2B5EF4-FFF2-40B4-BE49-F238E27FC236}">
                <a16:creationId xmlns:a16="http://schemas.microsoft.com/office/drawing/2014/main" id="{A6DAFB5B-BCFA-E79B-9E5C-4E6D0110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3449634" y="3253797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35">
            <a:extLst>
              <a:ext uri="{FF2B5EF4-FFF2-40B4-BE49-F238E27FC236}">
                <a16:creationId xmlns:a16="http://schemas.microsoft.com/office/drawing/2014/main" id="{1E35ADF2-FFE4-6F94-8DC3-78EB874A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842572" y="3280227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35">
            <a:extLst>
              <a:ext uri="{FF2B5EF4-FFF2-40B4-BE49-F238E27FC236}">
                <a16:creationId xmlns:a16="http://schemas.microsoft.com/office/drawing/2014/main" id="{CE11C7D9-2D56-D665-60B4-E64290A8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1218114" y="3280226"/>
            <a:ext cx="207779" cy="20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Elbow Connector 1029">
            <a:extLst>
              <a:ext uri="{FF2B5EF4-FFF2-40B4-BE49-F238E27FC236}">
                <a16:creationId xmlns:a16="http://schemas.microsoft.com/office/drawing/2014/main" id="{6BA4FE93-0164-1F85-E2DC-8A5CC6B987CC}"/>
              </a:ext>
            </a:extLst>
          </p:cNvPr>
          <p:cNvCxnSpPr>
            <a:cxnSpLocks/>
            <a:endCxn id="130" idx="2"/>
          </p:cNvCxnSpPr>
          <p:nvPr/>
        </p:nvCxnSpPr>
        <p:spPr>
          <a:xfrm rot="10800000">
            <a:off x="2097257" y="5304419"/>
            <a:ext cx="4895520" cy="924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1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80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7</cp:revision>
  <dcterms:created xsi:type="dcterms:W3CDTF">2022-06-24T19:20:10Z</dcterms:created>
  <dcterms:modified xsi:type="dcterms:W3CDTF">2022-07-01T19:00:24Z</dcterms:modified>
</cp:coreProperties>
</file>