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960A-C4CF-5541-8ABC-936BE6E6E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554AB-6E19-8D40-8498-02781EF5B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8C9D-FE33-8346-828D-7E656249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AD6A-DEB2-7C40-8E44-F27A2F5A10FA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AE7A-8208-F748-A160-37D5FCAF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2F098-D1ED-1E4A-AFBD-38E49144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1035-A41B-6B4B-BB1E-AFF560EC8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0145-CD9A-8748-B887-8EFF99B3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24B50-A922-754E-B2E4-5CAB0AA4C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9C07-6BF0-AD4C-BF5F-4559BC0B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AD6A-DEB2-7C40-8E44-F27A2F5A10FA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EE27D-5786-E14B-9D6C-55E2C5DA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D338E-5414-1945-8E66-3F8AB65A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1035-A41B-6B4B-BB1E-AFF560EC8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4F11A-E70B-E542-9351-60418569E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41EB5-5A5B-EE43-A343-C4D3F3B0A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017DA-675D-A446-82FC-41A1FC89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AD6A-DEB2-7C40-8E44-F27A2F5A10FA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8E994-F2FB-034C-8E95-751A4B33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ACAE4-A105-6045-A635-6C0F70FB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1035-A41B-6B4B-BB1E-AFF560EC8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1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4C2A-8B59-9643-B806-E61773B9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B2FC-10D7-9247-861A-618AC0F7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9BEEC-38FE-2243-AF34-0AE8ED56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AD6A-DEB2-7C40-8E44-F27A2F5A10FA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E399-0D13-0C48-A43B-C2BC9B43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6D7DE-49C7-FC4C-BAF6-DC7B9BC9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1035-A41B-6B4B-BB1E-AFF560EC8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339C-BAF6-8346-A016-3F811B4A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9A544-E2A1-CC45-91A2-E20E079A0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5FAF-47CD-F04C-91C6-938B109E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AD6A-DEB2-7C40-8E44-F27A2F5A10FA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029C5-92CA-FD4B-9C54-09E6F031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0B9AA-2F55-3545-94E2-9DECCB2C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1035-A41B-6B4B-BB1E-AFF560EC8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C829-0CF3-9C46-A3EA-19696C20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8CB3-A605-8C47-A66B-11A936AB4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04A3A-6B04-4247-AD0C-FC362051C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85E47-7E5C-6C4C-88C8-CE762128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AD6A-DEB2-7C40-8E44-F27A2F5A10FA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C7818-55A8-0442-88DF-B42169D8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24B8F-F84A-B846-83D5-BFDE0076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1035-A41B-6B4B-BB1E-AFF560EC8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AE92-418B-C540-9878-D54BA2F3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64F80-D214-274E-A676-BA63C8307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D0E37-1CE3-6747-95FB-EF723514E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6AF51-BE7D-E047-B3BD-23638AB0A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6F97B-609B-DB43-86BF-F585616F5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59C68-CB24-9143-AB42-A9DB9CD8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AD6A-DEB2-7C40-8E44-F27A2F5A10FA}" type="datetimeFigureOut">
              <a:rPr lang="en-US" smtClean="0"/>
              <a:t>7/6/22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EE79A-9176-154F-8FDF-FF01EA59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1FFE0-A9E6-0848-AF90-ADF334A5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1035-A41B-6B4B-BB1E-AFF560EC8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3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0612-3D83-8549-8628-13F80294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9FFEE-0413-A94A-B082-361BFFB5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AD6A-DEB2-7C40-8E44-F27A2F5A10FA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47009-A2B4-9A42-A0D5-4EAE9597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1CCA0-BE13-C74A-8179-54CC0D42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1035-A41B-6B4B-BB1E-AFF560EC8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2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FA51C-7ED9-8A43-B86A-FD6ED2C8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AD6A-DEB2-7C40-8E44-F27A2F5A10FA}" type="datetimeFigureOut">
              <a:rPr lang="en-US" smtClean="0"/>
              <a:t>7/6/22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18033-4B71-8540-8D14-9E85C591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A8E2A-966A-FB46-8560-BB52D7A2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1035-A41B-6B4B-BB1E-AFF560EC8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1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91D6-CF01-F342-8345-E41F59FF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A087-4C8D-8941-9072-50AE154E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C4FCF-896E-C644-83A9-EDD3B7DE2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A40AD-568E-2F42-AC37-1E412A1A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AD6A-DEB2-7C40-8E44-F27A2F5A10FA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8BD1F-FEF8-3D48-B38F-7D9723F8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0D0A4-90AD-3A4E-9D24-992D5FB0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1035-A41B-6B4B-BB1E-AFF560EC8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BB5D-6B9C-F049-8AE4-19B7E8EA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73FA0-33BD-5F4E-A0A2-1037BD802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C1AED-772E-414A-986D-ECC498F5D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60A43-7546-0B47-B147-A372E83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AD6A-DEB2-7C40-8E44-F27A2F5A10FA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808B4-7C7F-364D-9BFB-C4A33F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19D57-58A6-7B4D-9748-7B0AFA7A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1035-A41B-6B4B-BB1E-AFF560EC8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63B9F-3B76-DA4B-BB97-12C673AF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EDE4-FC21-3C4B-B28E-CEF74CCB3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8AC8F-F24D-E74F-B7A3-3D79E06F4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AD6A-DEB2-7C40-8E44-F27A2F5A10FA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9E5C0-1A2F-9443-9DDF-AB366A164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0CA32-52AB-E345-A818-087741A96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1035-A41B-6B4B-BB1E-AFF560EC8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CFB14B-9CB3-7445-B56A-C5CB243104BA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>
            <a:off x="2900680" y="4005551"/>
            <a:ext cx="15088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C9D3815-7A97-834D-AFC6-8BC0536D9ED0}"/>
              </a:ext>
            </a:extLst>
          </p:cNvPr>
          <p:cNvSpPr/>
          <p:nvPr/>
        </p:nvSpPr>
        <p:spPr>
          <a:xfrm>
            <a:off x="2260600" y="1605332"/>
            <a:ext cx="7406640" cy="45720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ED138-AE22-6A4F-AD4F-9C5F3035880C}"/>
              </a:ext>
            </a:extLst>
          </p:cNvPr>
          <p:cNvSpPr/>
          <p:nvPr/>
        </p:nvSpPr>
        <p:spPr>
          <a:xfrm>
            <a:off x="1757680" y="690942"/>
            <a:ext cx="8321040" cy="594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66F74-E28E-FF4D-BEEC-CE2D24301D38}"/>
              </a:ext>
            </a:extLst>
          </p:cNvPr>
          <p:cNvSpPr/>
          <p:nvPr/>
        </p:nvSpPr>
        <p:spPr>
          <a:xfrm>
            <a:off x="3586504" y="1972315"/>
            <a:ext cx="201168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A57500-DBAC-A941-843C-A97ADA48D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57680" y="690942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82CC56B-FB95-1F42-BB54-83711694E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0600" y="1605332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CEB0E0C-60D3-9F46-BFE2-9FA26C68E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6541" y="1972363"/>
            <a:ext cx="3810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CEF48D9-A3B9-3247-B2B0-410BB69F7951}"/>
              </a:ext>
            </a:extLst>
          </p:cNvPr>
          <p:cNvSpPr/>
          <p:nvPr/>
        </p:nvSpPr>
        <p:spPr>
          <a:xfrm>
            <a:off x="3434902" y="1239576"/>
            <a:ext cx="2286000" cy="51206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4DE8BEB8-D3D7-324A-A58A-86A2DC7B7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570" y="1840283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3" name="Graphic 10">
            <a:extLst>
              <a:ext uri="{FF2B5EF4-FFF2-40B4-BE49-F238E27FC236}">
                <a16:creationId xmlns:a16="http://schemas.microsoft.com/office/drawing/2014/main" id="{D9279CFE-8B91-F949-AC4C-08F1BD770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645" y="1370381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C8551C-7998-F94E-8FEC-8E32BAA21AA8}"/>
              </a:ext>
            </a:extLst>
          </p:cNvPr>
          <p:cNvSpPr/>
          <p:nvPr/>
        </p:nvSpPr>
        <p:spPr>
          <a:xfrm>
            <a:off x="3586519" y="3434083"/>
            <a:ext cx="2011680" cy="1280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B894BCC-3356-694D-B6D1-B02DFD0968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6541" y="3434080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A8DC4-F2A7-E44B-B0FF-78662501B1D9}"/>
              </a:ext>
            </a:extLst>
          </p:cNvPr>
          <p:cNvSpPr/>
          <p:nvPr/>
        </p:nvSpPr>
        <p:spPr>
          <a:xfrm>
            <a:off x="3586519" y="4805683"/>
            <a:ext cx="2011680" cy="1280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subnet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A14394C-AE9D-4E43-9CEB-47D690BA7C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6505" y="4805697"/>
            <a:ext cx="381000" cy="381000"/>
          </a:xfrm>
          <a:prstGeom prst="rect">
            <a:avLst/>
          </a:prstGeom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2089CD36-6359-A940-AD15-BE9FE467C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655" y="2820347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19" name="Graphic 37">
            <a:extLst>
              <a:ext uri="{FF2B5EF4-FFF2-40B4-BE49-F238E27FC236}">
                <a16:creationId xmlns:a16="http://schemas.microsoft.com/office/drawing/2014/main" id="{1D253B41-B141-BE42-BD04-C7958F125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481" y="2361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8">
            <a:extLst>
              <a:ext uri="{FF2B5EF4-FFF2-40B4-BE49-F238E27FC236}">
                <a16:creationId xmlns:a16="http://schemas.microsoft.com/office/drawing/2014/main" id="{5522AE0B-1D15-B14D-B8D7-34F1109E5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655" y="4230658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1" name="Graphic 37">
            <a:extLst>
              <a:ext uri="{FF2B5EF4-FFF2-40B4-BE49-F238E27FC236}">
                <a16:creationId xmlns:a16="http://schemas.microsoft.com/office/drawing/2014/main" id="{B34BA937-A45C-FB47-9394-2BFADB2D6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481" y="37769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8">
            <a:extLst>
              <a:ext uri="{FF2B5EF4-FFF2-40B4-BE49-F238E27FC236}">
                <a16:creationId xmlns:a16="http://schemas.microsoft.com/office/drawing/2014/main" id="{B9828514-D8AC-814C-BB69-F32C921EB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655" y="558014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3" name="Graphic 37">
            <a:extLst>
              <a:ext uri="{FF2B5EF4-FFF2-40B4-BE49-F238E27FC236}">
                <a16:creationId xmlns:a16="http://schemas.microsoft.com/office/drawing/2014/main" id="{7D159901-C894-F044-B985-4152E561E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481" y="51714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8">
            <a:extLst>
              <a:ext uri="{FF2B5EF4-FFF2-40B4-BE49-F238E27FC236}">
                <a16:creationId xmlns:a16="http://schemas.microsoft.com/office/drawing/2014/main" id="{213D1290-840E-4C49-B1E7-ED87A9BE9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880" y="4230658"/>
            <a:ext cx="9144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 Series</a:t>
            </a:r>
          </a:p>
        </p:txBody>
      </p:sp>
      <p:pic>
        <p:nvPicPr>
          <p:cNvPr id="25" name="Graphic 60">
            <a:extLst>
              <a:ext uri="{FF2B5EF4-FFF2-40B4-BE49-F238E27FC236}">
                <a16:creationId xmlns:a16="http://schemas.microsoft.com/office/drawing/2014/main" id="{F64E0884-1FCD-6844-AF7E-27C14E115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480" y="37769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reeform 26">
            <a:extLst>
              <a:ext uri="{FF2B5EF4-FFF2-40B4-BE49-F238E27FC236}">
                <a16:creationId xmlns:a16="http://schemas.microsoft.com/office/drawing/2014/main" id="{774481EF-C54A-F24A-8F6D-C9032BA36EE8}"/>
              </a:ext>
            </a:extLst>
          </p:cNvPr>
          <p:cNvSpPr/>
          <p:nvPr/>
        </p:nvSpPr>
        <p:spPr bwMode="auto">
          <a:xfrm rot="10800000">
            <a:off x="3185085" y="2591232"/>
            <a:ext cx="1236636" cy="2806030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D3CE43-02CE-1A49-8906-7B779D4723D2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>
            <a:off x="6526978" y="4005495"/>
            <a:ext cx="15088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612A45A-95A2-FE48-997A-A0392F276A8F}"/>
              </a:ext>
            </a:extLst>
          </p:cNvPr>
          <p:cNvSpPr/>
          <p:nvPr/>
        </p:nvSpPr>
        <p:spPr>
          <a:xfrm>
            <a:off x="7212802" y="1972259"/>
            <a:ext cx="201168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C5F0BDA-C88F-8E43-8241-CA528DA826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2839" y="1972307"/>
            <a:ext cx="381000" cy="381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D3003F7-38CE-BC47-8BC3-79C1ADED14DA}"/>
              </a:ext>
            </a:extLst>
          </p:cNvPr>
          <p:cNvSpPr/>
          <p:nvPr/>
        </p:nvSpPr>
        <p:spPr>
          <a:xfrm>
            <a:off x="7061200" y="1239520"/>
            <a:ext cx="2286000" cy="51206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C7E204-6AAF-934B-BD6C-36F8EBCCD3E4}"/>
              </a:ext>
            </a:extLst>
          </p:cNvPr>
          <p:cNvSpPr/>
          <p:nvPr/>
        </p:nvSpPr>
        <p:spPr>
          <a:xfrm>
            <a:off x="7212817" y="3434027"/>
            <a:ext cx="2011680" cy="1280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CEE7BBC-2BDF-BF43-ABE7-0D24D5DA38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12839" y="3434024"/>
            <a:ext cx="381000" cy="381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EF26E87-F785-A64C-9120-241294A1424A}"/>
              </a:ext>
            </a:extLst>
          </p:cNvPr>
          <p:cNvSpPr/>
          <p:nvPr/>
        </p:nvSpPr>
        <p:spPr>
          <a:xfrm>
            <a:off x="7212817" y="4805627"/>
            <a:ext cx="2011680" cy="1280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subnet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177C1F58-B644-7B40-881F-49C6EFF978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12803" y="4805641"/>
            <a:ext cx="381000" cy="381000"/>
          </a:xfrm>
          <a:prstGeom prst="rect">
            <a:avLst/>
          </a:prstGeom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2313153B-5906-6D4B-A1AB-D4964F198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2953" y="2820291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36" name="Graphic 37">
            <a:extLst>
              <a:ext uri="{FF2B5EF4-FFF2-40B4-BE49-F238E27FC236}">
                <a16:creationId xmlns:a16="http://schemas.microsoft.com/office/drawing/2014/main" id="{4C9F0034-B909-A14A-9E9C-3F563CB8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779" y="23615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8">
            <a:extLst>
              <a:ext uri="{FF2B5EF4-FFF2-40B4-BE49-F238E27FC236}">
                <a16:creationId xmlns:a16="http://schemas.microsoft.com/office/drawing/2014/main" id="{3D93289B-36F9-034F-AD86-E8CBDB8E7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2953" y="4230602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AB523C61-5AA7-8742-A20A-A554C461F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779" y="37768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B88D732D-0A25-C844-B9DC-392A9D33E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2953" y="5580090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E7013B58-E206-474C-9D96-E7F02825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779" y="51713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8">
            <a:extLst>
              <a:ext uri="{FF2B5EF4-FFF2-40B4-BE49-F238E27FC236}">
                <a16:creationId xmlns:a16="http://schemas.microsoft.com/office/drawing/2014/main" id="{F269EA6C-16DA-C146-97D1-A2699427A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178" y="4230602"/>
            <a:ext cx="9144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 Series</a:t>
            </a:r>
          </a:p>
        </p:txBody>
      </p:sp>
      <p:pic>
        <p:nvPicPr>
          <p:cNvPr id="42" name="Graphic 60">
            <a:extLst>
              <a:ext uri="{FF2B5EF4-FFF2-40B4-BE49-F238E27FC236}">
                <a16:creationId xmlns:a16="http://schemas.microsoft.com/office/drawing/2014/main" id="{716C248B-FE7F-5343-9095-1374AAC4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778" y="37768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Freeform 26">
            <a:extLst>
              <a:ext uri="{FF2B5EF4-FFF2-40B4-BE49-F238E27FC236}">
                <a16:creationId xmlns:a16="http://schemas.microsoft.com/office/drawing/2014/main" id="{F51A08E4-ADC7-6747-8369-91E9B787D04A}"/>
              </a:ext>
            </a:extLst>
          </p:cNvPr>
          <p:cNvSpPr/>
          <p:nvPr/>
        </p:nvSpPr>
        <p:spPr bwMode="auto">
          <a:xfrm rot="10800000">
            <a:off x="6811383" y="2591176"/>
            <a:ext cx="1236636" cy="2806030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8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Drewbuntu Mullen</dc:creator>
  <cp:lastModifiedBy>Drewbuntu Mullen</cp:lastModifiedBy>
  <cp:revision>1</cp:revision>
  <dcterms:created xsi:type="dcterms:W3CDTF">2022-07-06T12:36:49Z</dcterms:created>
  <dcterms:modified xsi:type="dcterms:W3CDTF">2022-07-06T12:37:51Z</dcterms:modified>
</cp:coreProperties>
</file>