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/>
    <p:restoredTop sz="96405"/>
  </p:normalViewPr>
  <p:slideViewPr>
    <p:cSldViewPr snapToGrid="0" snapToObjects="1">
      <p:cViewPr varScale="1">
        <p:scale>
          <a:sx n="117" d="100"/>
          <a:sy n="117" d="100"/>
        </p:scale>
        <p:origin x="17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AB4B-7F2F-2B4C-B343-949221759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773BC-D36A-074C-9032-25F4B6859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D0E9-7BAA-6549-9C05-52B3FDA4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975CD-DF7D-DB43-BD69-233F8C9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67650-7CE8-3E46-BC4F-9BB64193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8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CB58-FA58-B248-AD75-8EE94362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5D698-E4A7-2245-9FE5-FA1E4B33F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F4B58-0E98-7949-975F-6D1BDDAC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330ED-3785-5941-B755-DC2FAED7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144C4-0B54-254F-B775-FEC8B346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6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90D99-1FBF-CE47-834D-EB28923F6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23E10-8BB8-364F-8FCA-2B791109D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2F9CD-710E-A043-89ED-ECFB400D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7CE4-F6B8-3741-BB30-52CE8346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71FDE-8584-8D43-8F08-93773CAA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9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9CAA-CC3A-8F43-8905-9D0E7E2A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F7D0-91A0-254E-94EE-892F793A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6C8DF-1181-F143-996D-88DAAF70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2641A-0AFD-2941-91FC-71DB1E16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1314-3154-5E45-88BA-347BD215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2145-18BA-5140-A361-D560AA71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4FF2A-C6A7-4E4A-9599-EF3493302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40231-ED80-6942-8958-9DBF0FFE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3751D-B029-2049-A819-99CF1CA7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913B1-84FC-EC46-9994-11040D51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0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C9F8-2F67-2640-ADE5-4B93E707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A5A7-8847-A54B-964D-E5DA27597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2B073-9CF4-334A-923B-99902D698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953D7-0FCD-ED47-8115-5F43B1A1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46209-1BA2-2B48-8CD8-B42E9319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06E88-49BB-6444-A6E7-819930C4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A4D9-8D54-FB42-AEE4-94E31C17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3DE63-F3AD-7D40-89B1-260E25889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C3CBF-3863-1546-A00B-C4B0C8ECF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BB8F5-71B2-574C-A387-E443C0C84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DCB81-EF0B-2B44-AFC0-D46C5C327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F20E5-A7AF-5C49-9FA4-D02990CC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24DD7-310A-3245-8BA7-75E28700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DEC2B-CFC1-E94D-992A-9D1BB06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2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56BC-6EA3-4E4E-8588-C98DBAC5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940E2-B5D3-444E-9A8E-6F1FB045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02864-268F-A441-94D8-6EDFFEFA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9E1B3-85B9-404A-BC74-C21EA7B2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4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8F8AD-2531-234C-8D1F-7EA58D3F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C8D30-EEB0-7B44-9092-F52DF2CA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15199-09AF-C049-9523-F8C4827A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0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FD7B-D6B1-744B-A2CA-50560E35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8477-45AB-6A47-8BB0-EBA5616C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F0C24-A075-524D-8ABA-013F57AD0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F1EFF-3717-E640-BF64-6616A0DB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E4A98-9E5A-CA44-96F4-6AD21465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D912F-04F8-C842-B131-56A46AF0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6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ECC0-FC12-EF44-B24B-BDFD6031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BBB35-D597-274D-9929-569C4C9EC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0C820-463C-A342-8412-7C01A823F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D1BE7-741C-C14A-802C-4BC254CE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BC7FA-8284-EC45-8F4A-D34C2568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8547B-001E-7E49-8BD5-026A35C6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0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78515-4EDF-304B-A4E4-A04C9ECD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E77A4-A13D-7540-A09B-EC87494C6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837C8-26F8-044C-8EAE-804BCA5FD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0626-B10D-B044-807E-08AF683F2D7B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A1D68-39C6-884C-9D4D-E2913181A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94050-6A22-AB44-96CB-119227574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42DE077-BDF5-3844-8BC9-15A341778D3A}"/>
              </a:ext>
            </a:extLst>
          </p:cNvPr>
          <p:cNvSpPr/>
          <p:nvPr/>
        </p:nvSpPr>
        <p:spPr>
          <a:xfrm>
            <a:off x="841399" y="1263933"/>
            <a:ext cx="8172720" cy="4283948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14D30-46A1-8349-93C0-36980FB30A76}"/>
              </a:ext>
            </a:extLst>
          </p:cNvPr>
          <p:cNvSpPr/>
          <p:nvPr/>
        </p:nvSpPr>
        <p:spPr>
          <a:xfrm>
            <a:off x="276099" y="545123"/>
            <a:ext cx="9401301" cy="548556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1A159-1B7F-C84B-9B5F-F530EA1CFA21}"/>
              </a:ext>
            </a:extLst>
          </p:cNvPr>
          <p:cNvSpPr/>
          <p:nvPr/>
        </p:nvSpPr>
        <p:spPr>
          <a:xfrm>
            <a:off x="650899" y="1416313"/>
            <a:ext cx="8172720" cy="4283948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8210BF-8BB2-514F-9CC1-E468A5AE1210}"/>
              </a:ext>
            </a:extLst>
          </p:cNvPr>
          <p:cNvSpPr/>
          <p:nvPr/>
        </p:nvSpPr>
        <p:spPr>
          <a:xfrm>
            <a:off x="827485" y="2102237"/>
            <a:ext cx="2435877" cy="15491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10.100.2.0/24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F53C535-A1F9-104E-9C04-291B3E539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399" y="2102237"/>
            <a:ext cx="381000" cy="381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F3C84A7-3290-DB47-8D3B-6352D23D0B64}"/>
              </a:ext>
            </a:extLst>
          </p:cNvPr>
          <p:cNvSpPr/>
          <p:nvPr/>
        </p:nvSpPr>
        <p:spPr>
          <a:xfrm>
            <a:off x="6139866" y="2109563"/>
            <a:ext cx="2439674" cy="154915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– 10.100.1.0/24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C48A5DE-A694-A841-AB06-859DAB09D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4864" y="2111152"/>
            <a:ext cx="381000" cy="381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2588DAB-E83C-B64D-9240-D1A74BFECA2F}"/>
              </a:ext>
            </a:extLst>
          </p:cNvPr>
          <p:cNvSpPr txBox="1"/>
          <p:nvPr/>
        </p:nvSpPr>
        <p:spPr>
          <a:xfrm>
            <a:off x="1190062" y="545123"/>
            <a:ext cx="164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10.100.0.0/16</a:t>
            </a:r>
          </a:p>
        </p:txBody>
      </p:sp>
      <p:sp>
        <p:nvSpPr>
          <p:cNvPr id="34" name="TextBox 12">
            <a:extLst>
              <a:ext uri="{FF2B5EF4-FFF2-40B4-BE49-F238E27FC236}">
                <a16:creationId xmlns:a16="http://schemas.microsoft.com/office/drawing/2014/main" id="{33FA1BF7-612B-114D-8B30-B954E4B96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354" y="743735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D1F47D0F-B8C7-D64B-94F3-928B07F5E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559" y="286535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49CB715-6B1A-0140-9655-5B6EB3F2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08" y="2179833"/>
            <a:ext cx="1378454" cy="137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5BA29B3C-E565-994C-B716-85430ADC314B}"/>
              </a:ext>
            </a:extLst>
          </p:cNvPr>
          <p:cNvSpPr/>
          <p:nvPr/>
        </p:nvSpPr>
        <p:spPr>
          <a:xfrm>
            <a:off x="6139866" y="3960460"/>
            <a:ext cx="2439674" cy="154915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</a:t>
            </a: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10.100.0.0/24 </a:t>
            </a:r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4B459C59-9C10-1340-9D06-2290A7281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97929"/>
              </p:ext>
            </p:extLst>
          </p:nvPr>
        </p:nvGraphicFramePr>
        <p:xfrm>
          <a:off x="6602984" y="4983753"/>
          <a:ext cx="151343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19">
                  <a:extLst>
                    <a:ext uri="{9D8B030D-6E8A-4147-A177-3AD203B41FA5}">
                      <a16:colId xmlns:a16="http://schemas.microsoft.com/office/drawing/2014/main" val="2239642741"/>
                    </a:ext>
                  </a:extLst>
                </a:gridCol>
                <a:gridCol w="756719">
                  <a:extLst>
                    <a:ext uri="{9D8B030D-6E8A-4147-A177-3AD203B41FA5}">
                      <a16:colId xmlns:a16="http://schemas.microsoft.com/office/drawing/2014/main" val="203603493"/>
                    </a:ext>
                  </a:extLst>
                </a:gridCol>
              </a:tblGrid>
              <a:tr h="17740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38196"/>
                  </a:ext>
                </a:extLst>
              </a:tr>
              <a:tr h="17740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IGW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815063"/>
                  </a:ext>
                </a:extLst>
              </a:tr>
            </a:tbl>
          </a:graphicData>
        </a:graphic>
      </p:graphicFrame>
      <p:graphicFrame>
        <p:nvGraphicFramePr>
          <p:cNvPr id="42" name="Table 36">
            <a:extLst>
              <a:ext uri="{FF2B5EF4-FFF2-40B4-BE49-F238E27FC236}">
                <a16:creationId xmlns:a16="http://schemas.microsoft.com/office/drawing/2014/main" id="{C178DDBF-C1B0-C946-B407-64399DA5D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49270"/>
              </p:ext>
            </p:extLst>
          </p:nvPr>
        </p:nvGraphicFramePr>
        <p:xfrm>
          <a:off x="6563993" y="3121384"/>
          <a:ext cx="151343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19">
                  <a:extLst>
                    <a:ext uri="{9D8B030D-6E8A-4147-A177-3AD203B41FA5}">
                      <a16:colId xmlns:a16="http://schemas.microsoft.com/office/drawing/2014/main" val="2239642741"/>
                    </a:ext>
                  </a:extLst>
                </a:gridCol>
                <a:gridCol w="756719">
                  <a:extLst>
                    <a:ext uri="{9D8B030D-6E8A-4147-A177-3AD203B41FA5}">
                      <a16:colId xmlns:a16="http://schemas.microsoft.com/office/drawing/2014/main" val="203603493"/>
                    </a:ext>
                  </a:extLst>
                </a:gridCol>
              </a:tblGrid>
              <a:tr h="17740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38196"/>
                  </a:ext>
                </a:extLst>
              </a:tr>
              <a:tr h="17740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IGW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815063"/>
                  </a:ext>
                </a:extLst>
              </a:tr>
            </a:tbl>
          </a:graphicData>
        </a:graphic>
      </p:graphicFrame>
      <p:pic>
        <p:nvPicPr>
          <p:cNvPr id="46" name="Graphic 45">
            <a:extLst>
              <a:ext uri="{FF2B5EF4-FFF2-40B4-BE49-F238E27FC236}">
                <a16:creationId xmlns:a16="http://schemas.microsoft.com/office/drawing/2014/main" id="{57F5AB6E-BFA8-304E-8ACB-F94FA06BE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4864" y="3962049"/>
            <a:ext cx="381000" cy="3810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313F2A-808A-3E4C-8843-7084D6D3CE1A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263362" y="2876816"/>
            <a:ext cx="93826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B8B1AB-344B-1C44-ADE4-D2678B5C57EE}"/>
              </a:ext>
            </a:extLst>
          </p:cNvPr>
          <p:cNvCxnSpPr>
            <a:cxnSpLocks/>
          </p:cNvCxnSpPr>
          <p:nvPr/>
        </p:nvCxnSpPr>
        <p:spPr>
          <a:xfrm flipH="1">
            <a:off x="5170714" y="2851484"/>
            <a:ext cx="96915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C49FE19-70F6-FF4C-8B30-A7A535087ACD}"/>
              </a:ext>
            </a:extLst>
          </p:cNvPr>
          <p:cNvSpPr txBox="1"/>
          <p:nvPr/>
        </p:nvSpPr>
        <p:spPr>
          <a:xfrm>
            <a:off x="3282684" y="2647237"/>
            <a:ext cx="672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eth2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854D693-2F91-DA45-BEAD-B21914CEB80B}"/>
              </a:ext>
            </a:extLst>
          </p:cNvPr>
          <p:cNvSpPr txBox="1"/>
          <p:nvPr/>
        </p:nvSpPr>
        <p:spPr>
          <a:xfrm>
            <a:off x="5572587" y="2633787"/>
            <a:ext cx="672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eth1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3B5FD5-5E9E-6845-848F-CB07E341087E}"/>
              </a:ext>
            </a:extLst>
          </p:cNvPr>
          <p:cNvSpPr txBox="1"/>
          <p:nvPr/>
        </p:nvSpPr>
        <p:spPr>
          <a:xfrm>
            <a:off x="5522278" y="4439108"/>
            <a:ext cx="672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eth0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60FFE91B-3F1A-9949-8AEC-1E2479C123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099" y="557473"/>
            <a:ext cx="381000" cy="3810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CA34A5-6A3F-3D4B-A334-1C3805B8CEC1}"/>
              </a:ext>
            </a:extLst>
          </p:cNvPr>
          <p:cNvCxnSpPr>
            <a:cxnSpLocks/>
          </p:cNvCxnSpPr>
          <p:nvPr/>
        </p:nvCxnSpPr>
        <p:spPr>
          <a:xfrm flipV="1">
            <a:off x="4654677" y="3342878"/>
            <a:ext cx="0" cy="137636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8497555-0037-4E44-B6F5-7B690E5F7D19}"/>
              </a:ext>
            </a:extLst>
          </p:cNvPr>
          <p:cNvCxnSpPr>
            <a:cxnSpLocks/>
          </p:cNvCxnSpPr>
          <p:nvPr/>
        </p:nvCxnSpPr>
        <p:spPr>
          <a:xfrm>
            <a:off x="4654677" y="4716108"/>
            <a:ext cx="148518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CE7ACA1-6392-9D43-A101-7F8388F1F8CB}"/>
              </a:ext>
            </a:extLst>
          </p:cNvPr>
          <p:cNvSpPr/>
          <p:nvPr/>
        </p:nvSpPr>
        <p:spPr>
          <a:xfrm>
            <a:off x="5247851" y="3034851"/>
            <a:ext cx="783078" cy="49209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2E2552-5739-0A4F-8DFD-A5283EF0A9E1}"/>
              </a:ext>
            </a:extLst>
          </p:cNvPr>
          <p:cNvSpPr/>
          <p:nvPr/>
        </p:nvSpPr>
        <p:spPr>
          <a:xfrm>
            <a:off x="3299292" y="2991039"/>
            <a:ext cx="783078" cy="492090"/>
          </a:xfrm>
          <a:prstGeom prst="rect">
            <a:avLst/>
          </a:prstGeom>
          <a:solidFill>
            <a:srgbClr val="5A6B86">
              <a:alpha val="1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Zone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11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</TotalTime>
  <Words>31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Drewbuntu Mullen</dc:creator>
  <cp:lastModifiedBy>Drewbuntu Mullen</cp:lastModifiedBy>
  <cp:revision>3</cp:revision>
  <dcterms:created xsi:type="dcterms:W3CDTF">2022-06-24T19:20:10Z</dcterms:created>
  <dcterms:modified xsi:type="dcterms:W3CDTF">2022-06-27T12:27:43Z</dcterms:modified>
</cp:coreProperties>
</file>