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8288000" cy="12801600"/>
  <p:notesSz cx="6858000" cy="9144000"/>
  <p:defaultTextStyle>
    <a:defPPr>
      <a:defRPr lang="en-US"/>
    </a:defPPr>
    <a:lvl1pPr marL="0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1pPr>
    <a:lvl2pPr marL="746095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2pPr>
    <a:lvl3pPr marL="1492191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3pPr>
    <a:lvl4pPr marL="2238286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4pPr>
    <a:lvl5pPr marL="2984383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5pPr>
    <a:lvl6pPr marL="3730478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6pPr>
    <a:lvl7pPr marL="4476573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7pPr>
    <a:lvl8pPr marL="5222669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8pPr>
    <a:lvl9pPr marL="5968764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2"/>
    <p:restoredTop sz="94251"/>
  </p:normalViewPr>
  <p:slideViewPr>
    <p:cSldViewPr snapToGrid="0" snapToObjects="1">
      <p:cViewPr>
        <p:scale>
          <a:sx n="80" d="100"/>
          <a:sy n="80" d="100"/>
        </p:scale>
        <p:origin x="-84" y="-762"/>
      </p:cViewPr>
      <p:guideLst>
        <p:guide pos="36"/>
        <p:guide orient="horz"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095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191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286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383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478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573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2669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8764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3963" y="1143000"/>
            <a:ext cx="4410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85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05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370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05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915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239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19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3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27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1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4474909" y="4371713"/>
            <a:ext cx="1682689" cy="1133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992692" y="3945972"/>
            <a:ext cx="9436225" cy="29936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475005" y="5695174"/>
            <a:ext cx="1682496" cy="11338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3771443" y="3226859"/>
            <a:ext cx="9859498" cy="53004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1441" y="322685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2692" y="3948653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6660" y="4371713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8446" y="5688503"/>
            <a:ext cx="274320" cy="27432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4559601" y="6452292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32" name="Graphic 60">
            <a:extLst>
              <a:ext uri="{FF2B5EF4-FFF2-40B4-BE49-F238E27FC236}">
                <a16:creationId xmlns:a16="http://schemas.microsoft.com/office/drawing/2014/main" id="{54CC868F-9131-3214-8E1B-AEB6AAF7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53" y="6046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17">
            <a:extLst>
              <a:ext uri="{FF2B5EF4-FFF2-40B4-BE49-F238E27FC236}">
                <a16:creationId xmlns:a16="http://schemas.microsoft.com/office/drawing/2014/main" id="{6337A939-9A9E-4345-96BE-C6022ADA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13" y="7389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5B84BEB3-56B4-BE4F-AF92-42CAD956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238" y="815159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7" name="Graphic 15">
            <a:extLst>
              <a:ext uri="{FF2B5EF4-FFF2-40B4-BE49-F238E27FC236}">
                <a16:creationId xmlns:a16="http://schemas.microsoft.com/office/drawing/2014/main" id="{5E5DFAD6-A05E-F34E-BDCB-4038060B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79" y="7389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1">
            <a:extLst>
              <a:ext uri="{FF2B5EF4-FFF2-40B4-BE49-F238E27FC236}">
                <a16:creationId xmlns:a16="http://schemas.microsoft.com/office/drawing/2014/main" id="{0EAD289D-8E95-5143-B039-6B13D5174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954" y="815159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589FCFFD-7405-2243-B717-500894142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985" y="8151598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2" name="Graphic 8">
            <a:extLst>
              <a:ext uri="{FF2B5EF4-FFF2-40B4-BE49-F238E27FC236}">
                <a16:creationId xmlns:a16="http://schemas.microsoft.com/office/drawing/2014/main" id="{D4E3BF59-8622-0F42-9520-8A0E9D02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444" y="7389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9">
            <a:extLst>
              <a:ext uri="{FF2B5EF4-FFF2-40B4-BE49-F238E27FC236}">
                <a16:creationId xmlns:a16="http://schemas.microsoft.com/office/drawing/2014/main" id="{E533D714-FCD3-094A-9EC9-F203D59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69" y="8163818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8" name="TextBox 19">
            <a:extLst>
              <a:ext uri="{FF2B5EF4-FFF2-40B4-BE49-F238E27FC236}">
                <a16:creationId xmlns:a16="http://schemas.microsoft.com/office/drawing/2014/main" id="{200578C8-255D-A143-A7E1-BA26AADA1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559" y="5008929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685E9BFB-7CBC-FD4B-9101-2AE37311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27" y="45342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34E3C91D-7F2D-7C45-AB05-A9516F79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870" y="517404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9" name="Graphic 35">
            <a:extLst>
              <a:ext uri="{FF2B5EF4-FFF2-40B4-BE49-F238E27FC236}">
                <a16:creationId xmlns:a16="http://schemas.microsoft.com/office/drawing/2014/main" id="{88D9A364-7D96-284D-9F1F-9274A29B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53" y="4715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F6028D7-2273-479D-9869-DE1AE2B86D31}"/>
              </a:ext>
            </a:extLst>
          </p:cNvPr>
          <p:cNvSpPr/>
          <p:nvPr/>
        </p:nvSpPr>
        <p:spPr>
          <a:xfrm>
            <a:off x="6437405" y="4371713"/>
            <a:ext cx="1682689" cy="1133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19DA-E24E-4E9C-BA78-15C3E6085F7D}"/>
              </a:ext>
            </a:extLst>
          </p:cNvPr>
          <p:cNvSpPr/>
          <p:nvPr/>
        </p:nvSpPr>
        <p:spPr>
          <a:xfrm>
            <a:off x="6437501" y="5695174"/>
            <a:ext cx="1682496" cy="11338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1589E8B-906B-4E8B-8517-386EE0D63F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9156" y="4371713"/>
            <a:ext cx="274320" cy="27432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A6D6BD5B-5728-40F0-AF7E-224C2F868F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0942" y="5688503"/>
            <a:ext cx="274320" cy="27432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A759A7-F4B7-42F9-962B-DD9F6E9273DE}"/>
              </a:ext>
            </a:extLst>
          </p:cNvPr>
          <p:cNvSpPr txBox="1"/>
          <p:nvPr/>
        </p:nvSpPr>
        <p:spPr>
          <a:xfrm>
            <a:off x="6522097" y="6452292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66" name="Graphic 60">
            <a:extLst>
              <a:ext uri="{FF2B5EF4-FFF2-40B4-BE49-F238E27FC236}">
                <a16:creationId xmlns:a16="http://schemas.microsoft.com/office/drawing/2014/main" id="{AF4F8565-1C7E-4D9A-9ADA-8928A4D1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49" y="6046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98612BDC-D05C-4478-B5BC-28D9CCE5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366" y="517404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9" name="Graphic 35">
            <a:extLst>
              <a:ext uri="{FF2B5EF4-FFF2-40B4-BE49-F238E27FC236}">
                <a16:creationId xmlns:a16="http://schemas.microsoft.com/office/drawing/2014/main" id="{49E89CA4-0DE5-4FB3-B642-E2B7FBB6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49" y="4715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3B96F41-25D5-4D3E-8806-22297F54042E}"/>
              </a:ext>
            </a:extLst>
          </p:cNvPr>
          <p:cNvSpPr/>
          <p:nvPr/>
        </p:nvSpPr>
        <p:spPr>
          <a:xfrm>
            <a:off x="9572038" y="4371713"/>
            <a:ext cx="1682689" cy="1133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8E5D71E-6720-4442-B3D2-7EDF8F3779E4}"/>
              </a:ext>
            </a:extLst>
          </p:cNvPr>
          <p:cNvSpPr/>
          <p:nvPr/>
        </p:nvSpPr>
        <p:spPr>
          <a:xfrm>
            <a:off x="9572134" y="5695174"/>
            <a:ext cx="1682496" cy="11338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CEA00A5C-EB4F-43E8-B1C1-147A510A0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3789" y="4371713"/>
            <a:ext cx="274320" cy="27432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84B59D8B-045A-4B54-A0F4-194F30952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75575" y="5688503"/>
            <a:ext cx="274320" cy="27432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D8776C7-B883-4F75-BF00-D9E53ACC2910}"/>
              </a:ext>
            </a:extLst>
          </p:cNvPr>
          <p:cNvSpPr txBox="1"/>
          <p:nvPr/>
        </p:nvSpPr>
        <p:spPr>
          <a:xfrm>
            <a:off x="9656730" y="6452292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C0C1FCE0-C890-49AE-89D1-BFEB3CE3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82" y="6046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4557B49E-D789-4B77-9773-A433F6C8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99" y="517404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9" name="Graphic 35">
            <a:extLst>
              <a:ext uri="{FF2B5EF4-FFF2-40B4-BE49-F238E27FC236}">
                <a16:creationId xmlns:a16="http://schemas.microsoft.com/office/drawing/2014/main" id="{8DF4B82E-52CB-4C50-B4D6-AC64DE4F6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82" y="4715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21E19F7-820C-4773-8CF6-09E077D4C467}"/>
              </a:ext>
            </a:extLst>
          </p:cNvPr>
          <p:cNvSpPr/>
          <p:nvPr/>
        </p:nvSpPr>
        <p:spPr>
          <a:xfrm>
            <a:off x="11534534" y="4371713"/>
            <a:ext cx="1682689" cy="1133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2C074A-50A9-4E8D-9F05-EE70756F301C}"/>
              </a:ext>
            </a:extLst>
          </p:cNvPr>
          <p:cNvSpPr/>
          <p:nvPr/>
        </p:nvSpPr>
        <p:spPr>
          <a:xfrm>
            <a:off x="11534630" y="5695174"/>
            <a:ext cx="1682496" cy="11338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A2F76AE-612B-4C7C-B6CF-4D1B06E11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36285" y="4371713"/>
            <a:ext cx="274320" cy="27432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5FC321E7-A063-4A8E-BA3E-856765104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8071" y="5688503"/>
            <a:ext cx="274320" cy="27432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DE244D2-B35B-491A-A7E7-56ABFF2E003A}"/>
              </a:ext>
            </a:extLst>
          </p:cNvPr>
          <p:cNvSpPr txBox="1"/>
          <p:nvPr/>
        </p:nvSpPr>
        <p:spPr>
          <a:xfrm>
            <a:off x="11619226" y="6452292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95" name="Graphic 60">
            <a:extLst>
              <a:ext uri="{FF2B5EF4-FFF2-40B4-BE49-F238E27FC236}">
                <a16:creationId xmlns:a16="http://schemas.microsoft.com/office/drawing/2014/main" id="{5101288E-F364-4A61-A165-172A938B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278" y="6046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7">
            <a:extLst>
              <a:ext uri="{FF2B5EF4-FFF2-40B4-BE49-F238E27FC236}">
                <a16:creationId xmlns:a16="http://schemas.microsoft.com/office/drawing/2014/main" id="{6D8B51FA-A2FA-4280-891A-AC3BBBDBB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8495" y="517404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8" name="Graphic 35">
            <a:extLst>
              <a:ext uri="{FF2B5EF4-FFF2-40B4-BE49-F238E27FC236}">
                <a16:creationId xmlns:a16="http://schemas.microsoft.com/office/drawing/2014/main" id="{17EABB73-746D-45CF-9311-1408E623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278" y="4715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0">
            <a:extLst>
              <a:ext uri="{FF2B5EF4-FFF2-40B4-BE49-F238E27FC236}">
                <a16:creationId xmlns:a16="http://schemas.microsoft.com/office/drawing/2014/main" id="{3898E503-9D3D-43D7-9B78-0B51FAE0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56" y="73911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80AA6654-BACF-4672-AA10-E62EF571DB9F}"/>
              </a:ext>
            </a:extLst>
          </p:cNvPr>
          <p:cNvSpPr/>
          <p:nvPr/>
        </p:nvSpPr>
        <p:spPr bwMode="auto">
          <a:xfrm>
            <a:off x="4376058" y="3643384"/>
            <a:ext cx="1865885" cy="34299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2069CC-30E8-4B86-B27E-A689E9038A9C}"/>
              </a:ext>
            </a:extLst>
          </p:cNvPr>
          <p:cNvSpPr/>
          <p:nvPr/>
        </p:nvSpPr>
        <p:spPr bwMode="auto">
          <a:xfrm>
            <a:off x="6340929" y="3643384"/>
            <a:ext cx="1865885" cy="34299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45FB45-1CFA-46B2-A82E-E0CB6EB45A00}"/>
              </a:ext>
            </a:extLst>
          </p:cNvPr>
          <p:cNvSpPr/>
          <p:nvPr/>
        </p:nvSpPr>
        <p:spPr bwMode="auto">
          <a:xfrm>
            <a:off x="9459695" y="3643384"/>
            <a:ext cx="1865885" cy="34299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E0128BE-297C-497C-B38A-5AA33B9A03FD}"/>
              </a:ext>
            </a:extLst>
          </p:cNvPr>
          <p:cNvSpPr/>
          <p:nvPr/>
        </p:nvSpPr>
        <p:spPr bwMode="auto">
          <a:xfrm>
            <a:off x="11424566" y="3643384"/>
            <a:ext cx="1865885" cy="34299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4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44437</TotalTime>
  <Words>63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625</cp:revision>
  <cp:lastPrinted>2019-01-03T20:59:05Z</cp:lastPrinted>
  <dcterms:created xsi:type="dcterms:W3CDTF">2018-09-14T20:21:45Z</dcterms:created>
  <dcterms:modified xsi:type="dcterms:W3CDTF">2022-10-26T20:25:52Z</dcterms:modified>
</cp:coreProperties>
</file>