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  <p:sldMasterId id="2147483869" r:id="rId2"/>
  </p:sldMasterIdLst>
  <p:notesMasterIdLst>
    <p:notesMasterId r:id="rId4"/>
  </p:notesMasterIdLst>
  <p:sldIdLst>
    <p:sldId id="446" r:id="rId3"/>
  </p:sldIdLst>
  <p:sldSz cx="18288000" cy="128016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74609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1492196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223829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298439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3730489" algn="l" defTabSz="1492196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4476587" algn="l" defTabSz="1492196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5222685" algn="l" defTabSz="1492196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5968781" algn="l" defTabSz="1492196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E059F9E-C46A-B547-B2F2-24DE96B4FEB2}">
          <p14:sldIdLst>
            <p14:sldId id="446"/>
          </p14:sldIdLst>
        </p14:section>
        <p14:section name="OLD—Do not use" id="{2525657C-9D36-4547-B2AD-E61F88412223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389" userDrawn="1">
          <p15:clr>
            <a:srgbClr val="A4A3A4"/>
          </p15:clr>
        </p15:guide>
        <p15:guide id="2" pos="2808" userDrawn="1">
          <p15:clr>
            <a:srgbClr val="A4A3A4"/>
          </p15:clr>
        </p15:guide>
        <p15:guide id="3" pos="6264" userDrawn="1">
          <p15:clr>
            <a:srgbClr val="A4A3A4"/>
          </p15:clr>
        </p15:guide>
        <p15:guide id="4" pos="8244" userDrawn="1">
          <p15:clr>
            <a:srgbClr val="A4A3A4"/>
          </p15:clr>
        </p15:guide>
        <p15:guide id="5" orient="horz" pos="2285" userDrawn="1">
          <p15:clr>
            <a:srgbClr val="A4A3A4"/>
          </p15:clr>
        </p15:guide>
        <p15:guide id="6" orient="horz" pos="6765" userDrawn="1">
          <p15:clr>
            <a:srgbClr val="A4A3A4"/>
          </p15:clr>
        </p15:guide>
        <p15:guide id="7" orient="horz" pos="380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10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0F3"/>
    <a:srgbClr val="5A6B86"/>
    <a:srgbClr val="545B64"/>
    <a:srgbClr val="4D72F3"/>
    <a:srgbClr val="3538BD"/>
    <a:srgbClr val="F24381"/>
    <a:srgbClr val="BE1558"/>
    <a:srgbClr val="F78E04"/>
    <a:srgbClr val="D25F16"/>
    <a:srgbClr val="161E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00" autoAdjust="0"/>
    <p:restoredTop sz="84687"/>
  </p:normalViewPr>
  <p:slideViewPr>
    <p:cSldViewPr snapToGrid="0" snapToObjects="1">
      <p:cViewPr>
        <p:scale>
          <a:sx n="70" d="100"/>
          <a:sy n="70" d="100"/>
        </p:scale>
        <p:origin x="360" y="-114"/>
      </p:cViewPr>
      <p:guideLst>
        <p:guide orient="horz" pos="1389"/>
        <p:guide pos="2808"/>
        <p:guide pos="6264"/>
        <p:guide pos="8244"/>
        <p:guide orient="horz" pos="2285"/>
        <p:guide orient="horz" pos="6765"/>
        <p:guide orient="horz" pos="3808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B57746-A217-1840-9D27-1C9B611FF8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C0457-C9C0-9A46-856C-A75642660D2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0E765C1-43CC-5C46-8694-A6B828DEC430}" type="datetimeFigureOut">
              <a:rPr lang="en-US"/>
              <a:pPr>
                <a:defRPr/>
              </a:pPr>
              <a:t>3/8/2023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73DE939-5167-8149-9C39-EBF3DB40E6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23963" y="1143000"/>
            <a:ext cx="44100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8179A7E-0011-7C47-A00A-3553ADFC2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921AA-9F8D-2644-BA51-99C00524A9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1767E-EE09-594B-90B8-F1B2D1E51C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48E93DF-EC4A-7C45-AB6A-FC63BC432F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959" kern="1200">
        <a:solidFill>
          <a:schemeClr val="tx1"/>
        </a:solidFill>
        <a:latin typeface="+mn-lt"/>
        <a:ea typeface="+mn-ea"/>
        <a:cs typeface="+mn-cs"/>
      </a:defRPr>
    </a:lvl1pPr>
    <a:lvl2pPr marL="746098" algn="l" rtl="0" eaLnBrk="0" fontAlgn="base" hangingPunct="0">
      <a:spcBef>
        <a:spcPct val="30000"/>
      </a:spcBef>
      <a:spcAft>
        <a:spcPct val="0"/>
      </a:spcAft>
      <a:defRPr sz="1959" kern="1200">
        <a:solidFill>
          <a:schemeClr val="tx1"/>
        </a:solidFill>
        <a:latin typeface="+mn-lt"/>
        <a:ea typeface="+mn-ea"/>
        <a:cs typeface="+mn-cs"/>
      </a:defRPr>
    </a:lvl2pPr>
    <a:lvl3pPr marL="1492196" algn="l" rtl="0" eaLnBrk="0" fontAlgn="base" hangingPunct="0">
      <a:spcBef>
        <a:spcPct val="30000"/>
      </a:spcBef>
      <a:spcAft>
        <a:spcPct val="0"/>
      </a:spcAft>
      <a:defRPr sz="1959" kern="1200">
        <a:solidFill>
          <a:schemeClr val="tx1"/>
        </a:solidFill>
        <a:latin typeface="+mn-lt"/>
        <a:ea typeface="+mn-ea"/>
        <a:cs typeface="+mn-cs"/>
      </a:defRPr>
    </a:lvl3pPr>
    <a:lvl4pPr marL="2238293" algn="l" rtl="0" eaLnBrk="0" fontAlgn="base" hangingPunct="0">
      <a:spcBef>
        <a:spcPct val="30000"/>
      </a:spcBef>
      <a:spcAft>
        <a:spcPct val="0"/>
      </a:spcAft>
      <a:defRPr sz="1959" kern="1200">
        <a:solidFill>
          <a:schemeClr val="tx1"/>
        </a:solidFill>
        <a:latin typeface="+mn-lt"/>
        <a:ea typeface="+mn-ea"/>
        <a:cs typeface="+mn-cs"/>
      </a:defRPr>
    </a:lvl4pPr>
    <a:lvl5pPr marL="2984391" algn="l" rtl="0" eaLnBrk="0" fontAlgn="base" hangingPunct="0">
      <a:spcBef>
        <a:spcPct val="30000"/>
      </a:spcBef>
      <a:spcAft>
        <a:spcPct val="0"/>
      </a:spcAft>
      <a:defRPr sz="1959" kern="1200">
        <a:solidFill>
          <a:schemeClr val="tx1"/>
        </a:solidFill>
        <a:latin typeface="+mn-lt"/>
        <a:ea typeface="+mn-ea"/>
        <a:cs typeface="+mn-cs"/>
      </a:defRPr>
    </a:lvl5pPr>
    <a:lvl6pPr marL="3730489" algn="l" defTabSz="1492196" rtl="0" eaLnBrk="1" latinLnBrk="0" hangingPunct="1">
      <a:defRPr sz="1959" kern="1200">
        <a:solidFill>
          <a:schemeClr val="tx1"/>
        </a:solidFill>
        <a:latin typeface="+mn-lt"/>
        <a:ea typeface="+mn-ea"/>
        <a:cs typeface="+mn-cs"/>
      </a:defRPr>
    </a:lvl6pPr>
    <a:lvl7pPr marL="4476587" algn="l" defTabSz="1492196" rtl="0" eaLnBrk="1" latinLnBrk="0" hangingPunct="1">
      <a:defRPr sz="1959" kern="1200">
        <a:solidFill>
          <a:schemeClr val="tx1"/>
        </a:solidFill>
        <a:latin typeface="+mn-lt"/>
        <a:ea typeface="+mn-ea"/>
        <a:cs typeface="+mn-cs"/>
      </a:defRPr>
    </a:lvl7pPr>
    <a:lvl8pPr marL="5222685" algn="l" defTabSz="1492196" rtl="0" eaLnBrk="1" latinLnBrk="0" hangingPunct="1">
      <a:defRPr sz="1959" kern="1200">
        <a:solidFill>
          <a:schemeClr val="tx1"/>
        </a:solidFill>
        <a:latin typeface="+mn-lt"/>
        <a:ea typeface="+mn-ea"/>
        <a:cs typeface="+mn-cs"/>
      </a:defRPr>
    </a:lvl8pPr>
    <a:lvl9pPr marL="5968781" algn="l" defTabSz="1492196" rtl="0" eaLnBrk="1" latinLnBrk="0" hangingPunct="1">
      <a:defRPr sz="19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000" dirty="0"/>
              <a:t>Figure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8E93DF-EC4A-7C45-AB6A-FC63BC432F2F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998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8054E3-407D-A945-A989-C467761F4CAA}"/>
              </a:ext>
            </a:extLst>
          </p:cNvPr>
          <p:cNvCxnSpPr>
            <a:cxnSpLocks/>
          </p:cNvCxnSpPr>
          <p:nvPr userDrawn="1"/>
        </p:nvCxnSpPr>
        <p:spPr>
          <a:xfrm>
            <a:off x="476251" y="8267700"/>
            <a:ext cx="935832" cy="0"/>
          </a:xfrm>
          <a:prstGeom prst="straightConnector1">
            <a:avLst/>
          </a:prstGeom>
          <a:ln w="25400" cap="sq">
            <a:solidFill>
              <a:srgbClr val="FF9900"/>
            </a:solidFill>
            <a:miter lim="800000"/>
            <a:tailEnd type="arrow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764" y="2748742"/>
            <a:ext cx="14475174" cy="4845051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A6CFD-C467-C34F-84AB-0F24ADA4B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5825" y="8006259"/>
            <a:ext cx="13240564" cy="70899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A56CC-D6BC-4144-9E21-B2E281EF13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35921" y="11666646"/>
            <a:ext cx="6693693" cy="68156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A8925-7841-9946-AC16-5C8989B68B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058FD55-336A-5A48-A65B-1A6E542D60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639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Amazon Web Services, Inc. or its affiliates.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36E29F-FFC1-2C49-8243-4EDCBA2AC99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767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853440"/>
            <a:ext cx="5898356" cy="2987040"/>
          </a:xfrm>
        </p:spPr>
        <p:txBody>
          <a:bodyPr anchor="b"/>
          <a:lstStyle>
            <a:lvl1pPr>
              <a:defRPr sz="59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843196"/>
            <a:ext cx="9258300" cy="9097433"/>
          </a:xfrm>
        </p:spPr>
        <p:txBody>
          <a:bodyPr/>
          <a:lstStyle>
            <a:lvl1pPr>
              <a:defRPr sz="5973"/>
            </a:lvl1pPr>
            <a:lvl2pPr>
              <a:defRPr sz="5227"/>
            </a:lvl2pPr>
            <a:lvl3pPr>
              <a:defRPr sz="4480"/>
            </a:lvl3pPr>
            <a:lvl4pPr>
              <a:defRPr sz="3733"/>
            </a:lvl4pPr>
            <a:lvl5pPr>
              <a:defRPr sz="3733"/>
            </a:lvl5pPr>
            <a:lvl6pPr>
              <a:defRPr sz="3733"/>
            </a:lvl6pPr>
            <a:lvl7pPr>
              <a:defRPr sz="3733"/>
            </a:lvl7pPr>
            <a:lvl8pPr>
              <a:defRPr sz="3733"/>
            </a:lvl8pPr>
            <a:lvl9pPr>
              <a:defRPr sz="37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3840480"/>
            <a:ext cx="5898356" cy="7114964"/>
          </a:xfrm>
        </p:spPr>
        <p:txBody>
          <a:bodyPr/>
          <a:lstStyle>
            <a:lvl1pPr marL="0" indent="0">
              <a:buNone/>
              <a:defRPr sz="2987"/>
            </a:lvl1pPr>
            <a:lvl2pPr marL="853455" indent="0">
              <a:buNone/>
              <a:defRPr sz="2613"/>
            </a:lvl2pPr>
            <a:lvl3pPr marL="1706910" indent="0">
              <a:buNone/>
              <a:defRPr sz="2240"/>
            </a:lvl3pPr>
            <a:lvl4pPr marL="2560366" indent="0">
              <a:buNone/>
              <a:defRPr sz="1867"/>
            </a:lvl4pPr>
            <a:lvl5pPr marL="3413821" indent="0">
              <a:buNone/>
              <a:defRPr sz="1867"/>
            </a:lvl5pPr>
            <a:lvl6pPr marL="4267276" indent="0">
              <a:buNone/>
              <a:defRPr sz="1867"/>
            </a:lvl6pPr>
            <a:lvl7pPr marL="5120731" indent="0">
              <a:buNone/>
              <a:defRPr sz="1867"/>
            </a:lvl7pPr>
            <a:lvl8pPr marL="5974187" indent="0">
              <a:buNone/>
              <a:defRPr sz="1867"/>
            </a:lvl8pPr>
            <a:lvl9pPr marL="6827642" indent="0">
              <a:buNone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Amazon Web Services, Inc. or its affiliates.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6DA806-159D-F049-A422-2847A28E70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40246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853440"/>
            <a:ext cx="5898356" cy="2987040"/>
          </a:xfrm>
        </p:spPr>
        <p:txBody>
          <a:bodyPr anchor="b"/>
          <a:lstStyle>
            <a:lvl1pPr>
              <a:defRPr sz="597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843196"/>
            <a:ext cx="9258300" cy="9097433"/>
          </a:xfrm>
        </p:spPr>
        <p:txBody>
          <a:bodyPr anchor="t"/>
          <a:lstStyle>
            <a:lvl1pPr marL="0" indent="0">
              <a:buNone/>
              <a:defRPr sz="5973"/>
            </a:lvl1pPr>
            <a:lvl2pPr marL="853455" indent="0">
              <a:buNone/>
              <a:defRPr sz="5227"/>
            </a:lvl2pPr>
            <a:lvl3pPr marL="1706910" indent="0">
              <a:buNone/>
              <a:defRPr sz="4480"/>
            </a:lvl3pPr>
            <a:lvl4pPr marL="2560366" indent="0">
              <a:buNone/>
              <a:defRPr sz="3733"/>
            </a:lvl4pPr>
            <a:lvl5pPr marL="3413821" indent="0">
              <a:buNone/>
              <a:defRPr sz="3733"/>
            </a:lvl5pPr>
            <a:lvl6pPr marL="4267276" indent="0">
              <a:buNone/>
              <a:defRPr sz="3733"/>
            </a:lvl6pPr>
            <a:lvl7pPr marL="5120731" indent="0">
              <a:buNone/>
              <a:defRPr sz="3733"/>
            </a:lvl7pPr>
            <a:lvl8pPr marL="5974187" indent="0">
              <a:buNone/>
              <a:defRPr sz="3733"/>
            </a:lvl8pPr>
            <a:lvl9pPr marL="6827642" indent="0">
              <a:buNone/>
              <a:defRPr sz="37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3840480"/>
            <a:ext cx="5898356" cy="7114964"/>
          </a:xfrm>
        </p:spPr>
        <p:txBody>
          <a:bodyPr/>
          <a:lstStyle>
            <a:lvl1pPr marL="0" indent="0">
              <a:buNone/>
              <a:defRPr sz="2987"/>
            </a:lvl1pPr>
            <a:lvl2pPr marL="853455" indent="0">
              <a:buNone/>
              <a:defRPr sz="2613"/>
            </a:lvl2pPr>
            <a:lvl3pPr marL="1706910" indent="0">
              <a:buNone/>
              <a:defRPr sz="2240"/>
            </a:lvl3pPr>
            <a:lvl4pPr marL="2560366" indent="0">
              <a:buNone/>
              <a:defRPr sz="1867"/>
            </a:lvl4pPr>
            <a:lvl5pPr marL="3413821" indent="0">
              <a:buNone/>
              <a:defRPr sz="1867"/>
            </a:lvl5pPr>
            <a:lvl6pPr marL="4267276" indent="0">
              <a:buNone/>
              <a:defRPr sz="1867"/>
            </a:lvl6pPr>
            <a:lvl7pPr marL="5120731" indent="0">
              <a:buNone/>
              <a:defRPr sz="1867"/>
            </a:lvl7pPr>
            <a:lvl8pPr marL="5974187" indent="0">
              <a:buNone/>
              <a:defRPr sz="1867"/>
            </a:lvl8pPr>
            <a:lvl9pPr marL="6827642" indent="0">
              <a:buNone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Amazon Web Services, Inc. or its affiliates.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6DA806-159D-F049-A422-2847A28E70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89208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Amazon Web Services, Inc. or its affiliates.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6DA806-159D-F049-A422-2847A28E70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236366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681567"/>
            <a:ext cx="3943350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681567"/>
            <a:ext cx="11601450" cy="1084876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Amazon Web Services, Inc. or its affiliates.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6DA806-159D-F049-A422-2847A28E70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184620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-Services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5D3566-EC15-634D-A5DB-D8659E8B1D53}"/>
              </a:ext>
            </a:extLst>
          </p:cNvPr>
          <p:cNvSpPr/>
          <p:nvPr userDrawn="1"/>
        </p:nvSpPr>
        <p:spPr>
          <a:xfrm>
            <a:off x="2" y="3"/>
            <a:ext cx="18287999" cy="128015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D8DE337-0B3D-6D43-BEA0-8384F88079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157A59-ACB9-1842-BB99-2CA579ED66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36FC78C-5380-0C4F-B55D-5784A0E39E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249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A13E0-81E6-A84C-8CBC-FD039ACB0210}"/>
              </a:ext>
            </a:extLst>
          </p:cNvPr>
          <p:cNvSpPr/>
          <p:nvPr userDrawn="1"/>
        </p:nvSpPr>
        <p:spPr>
          <a:xfrm>
            <a:off x="133351" y="1884681"/>
            <a:ext cx="17997487" cy="9171517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CC60938-B1D7-7642-B1A2-9236489D4F1E}"/>
              </a:ext>
            </a:extLst>
          </p:cNvPr>
          <p:cNvSpPr txBox="1">
            <a:spLocks/>
          </p:cNvSpPr>
          <p:nvPr userDrawn="1"/>
        </p:nvSpPr>
        <p:spPr>
          <a:xfrm>
            <a:off x="361951" y="2735159"/>
            <a:ext cx="2857500" cy="120311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IoT Resources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942122E-0449-9146-A319-D11DF60C4F51}"/>
              </a:ext>
            </a:extLst>
          </p:cNvPr>
          <p:cNvCxnSpPr/>
          <p:nvPr userDrawn="1"/>
        </p:nvCxnSpPr>
        <p:spPr>
          <a:xfrm>
            <a:off x="3338513" y="1884681"/>
            <a:ext cx="0" cy="9171517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C2C7E85-0D8D-A349-9C99-2B876764A290}"/>
              </a:ext>
            </a:extLst>
          </p:cNvPr>
          <p:cNvSpPr/>
          <p:nvPr userDrawn="1"/>
        </p:nvSpPr>
        <p:spPr>
          <a:xfrm>
            <a:off x="2" y="2"/>
            <a:ext cx="18287999" cy="128015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412" y="681569"/>
            <a:ext cx="12957024" cy="12026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484128" y="681569"/>
            <a:ext cx="2442460" cy="1203113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1179090-2BF8-A648-A94F-F65CDE563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1AC4683-0655-824D-984F-6D6F02401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08EC1-FFF0-734F-8CB3-9993368008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2934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92D2A8-9BEA-3140-B788-F7EE0BD84F4C}"/>
              </a:ext>
            </a:extLst>
          </p:cNvPr>
          <p:cNvSpPr/>
          <p:nvPr userDrawn="1"/>
        </p:nvSpPr>
        <p:spPr>
          <a:xfrm>
            <a:off x="133351" y="1884681"/>
            <a:ext cx="17997487" cy="9171517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3DE121C-6773-A942-87BC-F4D427316A91}"/>
              </a:ext>
            </a:extLst>
          </p:cNvPr>
          <p:cNvSpPr txBox="1">
            <a:spLocks/>
          </p:cNvSpPr>
          <p:nvPr userDrawn="1"/>
        </p:nvSpPr>
        <p:spPr>
          <a:xfrm>
            <a:off x="361951" y="2735159"/>
            <a:ext cx="2857500" cy="120311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IoT Things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F07151-3D39-D647-9EC4-468CD7515165}"/>
              </a:ext>
            </a:extLst>
          </p:cNvPr>
          <p:cNvCxnSpPr/>
          <p:nvPr userDrawn="1"/>
        </p:nvCxnSpPr>
        <p:spPr>
          <a:xfrm>
            <a:off x="3338513" y="1884681"/>
            <a:ext cx="0" cy="9171517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758A11D-69A8-0C48-B5B1-2F07EB49825B}"/>
              </a:ext>
            </a:extLst>
          </p:cNvPr>
          <p:cNvSpPr/>
          <p:nvPr userDrawn="1"/>
        </p:nvSpPr>
        <p:spPr>
          <a:xfrm>
            <a:off x="2" y="2"/>
            <a:ext cx="18287999" cy="128015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412" y="681569"/>
            <a:ext cx="12957024" cy="12026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484128" y="681569"/>
            <a:ext cx="2442460" cy="1203113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FA109E5-00EC-0C48-88D5-8DB6E121F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F4ABF7-5F88-5F49-A807-D8EC1B535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A537F3-FCA7-DB4F-9935-02E4F255C3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965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_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133351" y="1884680"/>
            <a:ext cx="17997487" cy="2907031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361951" y="2735159"/>
            <a:ext cx="2857500" cy="120311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1EB6ED-D795-1747-A446-1C4C0434D810}"/>
              </a:ext>
            </a:extLst>
          </p:cNvPr>
          <p:cNvSpPr txBox="1">
            <a:spLocks/>
          </p:cNvSpPr>
          <p:nvPr userDrawn="1"/>
        </p:nvSpPr>
        <p:spPr>
          <a:xfrm>
            <a:off x="361951" y="5310293"/>
            <a:ext cx="2857500" cy="12001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Icon(s)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3338513" y="1884681"/>
            <a:ext cx="0" cy="9171517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2" y="2"/>
            <a:ext cx="18287999" cy="128015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412" y="681569"/>
            <a:ext cx="12957024" cy="12026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484128" y="681569"/>
            <a:ext cx="2442460" cy="1203113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44DCD15-B380-DB4C-8E19-347B4E96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E489E1A-1BF1-F242-86E2-9807F29A1BEB}"/>
              </a:ext>
            </a:extLst>
          </p:cNvPr>
          <p:cNvSpPr txBox="1">
            <a:spLocks/>
          </p:cNvSpPr>
          <p:nvPr userDrawn="1"/>
        </p:nvSpPr>
        <p:spPr>
          <a:xfrm>
            <a:off x="361951" y="7559042"/>
            <a:ext cx="2857500" cy="12001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</p:spTree>
    <p:extLst>
      <p:ext uri="{BB962C8B-B14F-4D97-AF65-F5344CB8AC3E}">
        <p14:creationId xmlns:p14="http://schemas.microsoft.com/office/powerpoint/2010/main" val="5475683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830441-BCA4-7845-BC42-2CFD006BD506}"/>
              </a:ext>
            </a:extLst>
          </p:cNvPr>
          <p:cNvSpPr/>
          <p:nvPr userDrawn="1"/>
        </p:nvSpPr>
        <p:spPr>
          <a:xfrm>
            <a:off x="133351" y="1884680"/>
            <a:ext cx="17997487" cy="2907031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D1C4367-4151-334E-8948-D3D5108917A1}"/>
              </a:ext>
            </a:extLst>
          </p:cNvPr>
          <p:cNvSpPr txBox="1">
            <a:spLocks/>
          </p:cNvSpPr>
          <p:nvPr userDrawn="1"/>
        </p:nvSpPr>
        <p:spPr>
          <a:xfrm>
            <a:off x="361951" y="2735159"/>
            <a:ext cx="2857500" cy="120311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C4B04B2-C31D-D746-8BC0-1E691BFDC0C9}"/>
              </a:ext>
            </a:extLst>
          </p:cNvPr>
          <p:cNvSpPr txBox="1">
            <a:spLocks/>
          </p:cNvSpPr>
          <p:nvPr userDrawn="1"/>
        </p:nvSpPr>
        <p:spPr>
          <a:xfrm>
            <a:off x="361951" y="5310293"/>
            <a:ext cx="2857500" cy="12001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4C16EB-FA29-E443-AD51-B6FFB0E81550}"/>
              </a:ext>
            </a:extLst>
          </p:cNvPr>
          <p:cNvCxnSpPr/>
          <p:nvPr userDrawn="1"/>
        </p:nvCxnSpPr>
        <p:spPr>
          <a:xfrm>
            <a:off x="3338513" y="1884681"/>
            <a:ext cx="0" cy="9171517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35DB79A-F452-6940-9DCA-FEA83968B820}"/>
              </a:ext>
            </a:extLst>
          </p:cNvPr>
          <p:cNvSpPr/>
          <p:nvPr userDrawn="1"/>
        </p:nvSpPr>
        <p:spPr>
          <a:xfrm>
            <a:off x="2" y="2"/>
            <a:ext cx="18287999" cy="128015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0AF621C-45E3-0E42-8926-238993FA7FF9}"/>
              </a:ext>
            </a:extLst>
          </p:cNvPr>
          <p:cNvSpPr txBox="1">
            <a:spLocks/>
          </p:cNvSpPr>
          <p:nvPr userDrawn="1"/>
        </p:nvSpPr>
        <p:spPr>
          <a:xfrm>
            <a:off x="6560345" y="2735159"/>
            <a:ext cx="2857500" cy="120311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51C6C8-FD7A-0243-9615-7FBD350BBBC2}"/>
              </a:ext>
            </a:extLst>
          </p:cNvPr>
          <p:cNvCxnSpPr>
            <a:cxnSpLocks/>
          </p:cNvCxnSpPr>
          <p:nvPr userDrawn="1"/>
        </p:nvCxnSpPr>
        <p:spPr>
          <a:xfrm>
            <a:off x="6357938" y="1884680"/>
            <a:ext cx="0" cy="2907031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1A6672-62F3-DB4D-9C6B-AFFAF2D92B6B}"/>
              </a:ext>
            </a:extLst>
          </p:cNvPr>
          <p:cNvCxnSpPr>
            <a:cxnSpLocks/>
          </p:cNvCxnSpPr>
          <p:nvPr userDrawn="1"/>
        </p:nvCxnSpPr>
        <p:spPr>
          <a:xfrm>
            <a:off x="9374982" y="1884680"/>
            <a:ext cx="0" cy="2907031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412" y="681569"/>
            <a:ext cx="12957024" cy="12026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484128" y="681569"/>
            <a:ext cx="2442460" cy="1203113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2DEE79C-B149-3C46-AB26-DFEFDBA9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BE60530-CFB3-634D-A8F4-17F4D6E69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67788FC-795C-C24D-8408-2E6486DBDD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38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B6CFDB4-BF0F-1547-857E-0CCD3E9EB72F}"/>
              </a:ext>
            </a:extLst>
          </p:cNvPr>
          <p:cNvSpPr/>
          <p:nvPr userDrawn="1"/>
        </p:nvSpPr>
        <p:spPr>
          <a:xfrm>
            <a:off x="2" y="3"/>
            <a:ext cx="18287999" cy="128015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207C19A-10F2-DC4C-A114-BD06DDA4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412" y="681569"/>
            <a:ext cx="17565176" cy="1202652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5D0C80C-70EB-F045-A185-EC4DF4892D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35921" y="11666646"/>
            <a:ext cx="6693693" cy="68156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146D00-8894-F344-AC9F-B050399C8C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5A1B3F3-60E0-6745-9FE6-9C4771689A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163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68BC1B-296F-5148-86CC-831AA7621E8E}"/>
              </a:ext>
            </a:extLst>
          </p:cNvPr>
          <p:cNvSpPr/>
          <p:nvPr userDrawn="1"/>
        </p:nvSpPr>
        <p:spPr>
          <a:xfrm>
            <a:off x="133351" y="1884681"/>
            <a:ext cx="17997487" cy="9171517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C40F516-D969-6E4E-BF93-CCA70344A631}"/>
              </a:ext>
            </a:extLst>
          </p:cNvPr>
          <p:cNvSpPr txBox="1">
            <a:spLocks/>
          </p:cNvSpPr>
          <p:nvPr userDrawn="1"/>
        </p:nvSpPr>
        <p:spPr>
          <a:xfrm>
            <a:off x="361951" y="2735159"/>
            <a:ext cx="2857500" cy="120311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FF49B2-D892-0D45-AB42-3AAD67C3E792}"/>
              </a:ext>
            </a:extLst>
          </p:cNvPr>
          <p:cNvCxnSpPr/>
          <p:nvPr userDrawn="1"/>
        </p:nvCxnSpPr>
        <p:spPr>
          <a:xfrm>
            <a:off x="3338513" y="1884681"/>
            <a:ext cx="0" cy="9171517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0370AE6-5FDC-E344-AF35-B06C2A21DEA6}"/>
              </a:ext>
            </a:extLst>
          </p:cNvPr>
          <p:cNvSpPr/>
          <p:nvPr userDrawn="1"/>
        </p:nvSpPr>
        <p:spPr>
          <a:xfrm>
            <a:off x="2" y="2"/>
            <a:ext cx="18287999" cy="128015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412" y="681569"/>
            <a:ext cx="12957024" cy="12026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484128" y="681569"/>
            <a:ext cx="2442460" cy="1203113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DF65988-7E19-7E49-94B6-68139954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702A8B3-73DF-014A-B78C-6B03CCD1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FDEDA11-3C76-0B41-ADFF-67A693FE0A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804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4341D3-C5F2-B347-979A-C1C1EFA17719}"/>
              </a:ext>
            </a:extLst>
          </p:cNvPr>
          <p:cNvSpPr/>
          <p:nvPr userDrawn="1"/>
        </p:nvSpPr>
        <p:spPr>
          <a:xfrm>
            <a:off x="0" y="1884680"/>
            <a:ext cx="18288000" cy="2907031"/>
          </a:xfrm>
          <a:prstGeom prst="rect">
            <a:avLst/>
          </a:prstGeom>
          <a:solidFill>
            <a:srgbClr val="23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EFA3356-BA6E-174A-8B96-E2F528274AEA}"/>
              </a:ext>
            </a:extLst>
          </p:cNvPr>
          <p:cNvSpPr txBox="1">
            <a:spLocks/>
          </p:cNvSpPr>
          <p:nvPr userDrawn="1"/>
        </p:nvSpPr>
        <p:spPr>
          <a:xfrm>
            <a:off x="361951" y="2735159"/>
            <a:ext cx="2857500" cy="120311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</a:rPr>
              <a:t>General Services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AF037FC-94E4-3441-8343-5589F9BD92FD}"/>
              </a:ext>
            </a:extLst>
          </p:cNvPr>
          <p:cNvSpPr txBox="1">
            <a:spLocks/>
          </p:cNvSpPr>
          <p:nvPr userDrawn="1"/>
        </p:nvSpPr>
        <p:spPr>
          <a:xfrm>
            <a:off x="361951" y="5310293"/>
            <a:ext cx="2857500" cy="12001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148241-A694-C242-A0DF-FFF3D553B5C3}"/>
              </a:ext>
            </a:extLst>
          </p:cNvPr>
          <p:cNvCxnSpPr/>
          <p:nvPr userDrawn="1"/>
        </p:nvCxnSpPr>
        <p:spPr>
          <a:xfrm>
            <a:off x="3338513" y="1884681"/>
            <a:ext cx="0" cy="9171517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EBD4A5C-EB82-9047-982F-EF05C5333DB1}"/>
              </a:ext>
            </a:extLst>
          </p:cNvPr>
          <p:cNvSpPr/>
          <p:nvPr userDrawn="1"/>
        </p:nvSpPr>
        <p:spPr>
          <a:xfrm>
            <a:off x="2" y="3"/>
            <a:ext cx="18287999" cy="128015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7E2AA1-D28E-9D46-A6F6-00A2AED5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412" y="681569"/>
            <a:ext cx="12957024" cy="120265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0CF80B5E-C510-0141-968B-86F24570A5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484128" y="681569"/>
            <a:ext cx="2442460" cy="1203113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35FB17E-2688-4B43-8872-969B0783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35921" y="11666646"/>
            <a:ext cx="6693693" cy="68156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811E03E-DF71-2846-8EA0-0A87029C9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ECCE4F8-15EC-D046-B42F-5C756A89C5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48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095078"/>
            <a:ext cx="15544800" cy="4456853"/>
          </a:xfrm>
        </p:spPr>
        <p:txBody>
          <a:bodyPr anchor="b"/>
          <a:lstStyle>
            <a:lvl1pPr algn="ctr">
              <a:defRPr sz="1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6723804"/>
            <a:ext cx="13716000" cy="3090756"/>
          </a:xfrm>
        </p:spPr>
        <p:txBody>
          <a:bodyPr/>
          <a:lstStyle>
            <a:lvl1pPr marL="0" indent="0" algn="ctr">
              <a:buNone/>
              <a:defRPr sz="4480"/>
            </a:lvl1pPr>
            <a:lvl2pPr marL="853455" indent="0" algn="ctr">
              <a:buNone/>
              <a:defRPr sz="3733"/>
            </a:lvl2pPr>
            <a:lvl3pPr marL="1706910" indent="0" algn="ctr">
              <a:buNone/>
              <a:defRPr sz="3360"/>
            </a:lvl3pPr>
            <a:lvl4pPr marL="2560366" indent="0" algn="ctr">
              <a:buNone/>
              <a:defRPr sz="2987"/>
            </a:lvl4pPr>
            <a:lvl5pPr marL="3413821" indent="0" algn="ctr">
              <a:buNone/>
              <a:defRPr sz="2987"/>
            </a:lvl5pPr>
            <a:lvl6pPr marL="4267276" indent="0" algn="ctr">
              <a:buNone/>
              <a:defRPr sz="2987"/>
            </a:lvl6pPr>
            <a:lvl7pPr marL="5120731" indent="0" algn="ctr">
              <a:buNone/>
              <a:defRPr sz="2987"/>
            </a:lvl7pPr>
            <a:lvl8pPr marL="5974187" indent="0" algn="ctr">
              <a:buNone/>
              <a:defRPr sz="2987"/>
            </a:lvl8pPr>
            <a:lvl9pPr marL="6827642" indent="0" algn="ctr">
              <a:buNone/>
              <a:defRPr sz="298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Amazon Web Services, Inc. or its affiliates.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6DA806-159D-F049-A422-2847A28E70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66590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Amazon Web Services, Inc. or its affiliates.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6DA806-159D-F049-A422-2847A28E70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61250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3191514"/>
            <a:ext cx="15773400" cy="5325109"/>
          </a:xfrm>
        </p:spPr>
        <p:txBody>
          <a:bodyPr anchor="b"/>
          <a:lstStyle>
            <a:lvl1pPr>
              <a:defRPr sz="1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8567000"/>
            <a:ext cx="15773400" cy="2800349"/>
          </a:xfrm>
        </p:spPr>
        <p:txBody>
          <a:bodyPr/>
          <a:lstStyle>
            <a:lvl1pPr marL="0" indent="0">
              <a:buNone/>
              <a:defRPr sz="4480">
                <a:solidFill>
                  <a:schemeClr val="tx1"/>
                </a:solidFill>
              </a:defRPr>
            </a:lvl1pPr>
            <a:lvl2pPr marL="853455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2pPr>
            <a:lvl3pPr marL="170691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3pPr>
            <a:lvl4pPr marL="2560366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4pPr>
            <a:lvl5pPr marL="3413821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5pPr>
            <a:lvl6pPr marL="4267276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6pPr>
            <a:lvl7pPr marL="5120731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7pPr>
            <a:lvl8pPr marL="5974187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8pPr>
            <a:lvl9pPr marL="6827642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Amazon Web Services, Inc. or its affiliates.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6DA806-159D-F049-A422-2847A28E70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854995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3407833"/>
            <a:ext cx="777240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3407833"/>
            <a:ext cx="7772400" cy="81224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Amazon Web Services, Inc. or its affiliates.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6DA806-159D-F049-A422-2847A28E70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10797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681570"/>
            <a:ext cx="15773400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3138171"/>
            <a:ext cx="7736680" cy="1537969"/>
          </a:xfrm>
        </p:spPr>
        <p:txBody>
          <a:bodyPr anchor="b"/>
          <a:lstStyle>
            <a:lvl1pPr marL="0" indent="0">
              <a:buNone/>
              <a:defRPr sz="4480" b="1"/>
            </a:lvl1pPr>
            <a:lvl2pPr marL="853455" indent="0">
              <a:buNone/>
              <a:defRPr sz="3733" b="1"/>
            </a:lvl2pPr>
            <a:lvl3pPr marL="1706910" indent="0">
              <a:buNone/>
              <a:defRPr sz="3360" b="1"/>
            </a:lvl3pPr>
            <a:lvl4pPr marL="2560366" indent="0">
              <a:buNone/>
              <a:defRPr sz="2987" b="1"/>
            </a:lvl4pPr>
            <a:lvl5pPr marL="3413821" indent="0">
              <a:buNone/>
              <a:defRPr sz="2987" b="1"/>
            </a:lvl5pPr>
            <a:lvl6pPr marL="4267276" indent="0">
              <a:buNone/>
              <a:defRPr sz="2987" b="1"/>
            </a:lvl6pPr>
            <a:lvl7pPr marL="5120731" indent="0">
              <a:buNone/>
              <a:defRPr sz="2987" b="1"/>
            </a:lvl7pPr>
            <a:lvl8pPr marL="5974187" indent="0">
              <a:buNone/>
              <a:defRPr sz="2987" b="1"/>
            </a:lvl8pPr>
            <a:lvl9pPr marL="6827642" indent="0">
              <a:buNone/>
              <a:defRPr sz="298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4676140"/>
            <a:ext cx="7736680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3138171"/>
            <a:ext cx="7774782" cy="1537969"/>
          </a:xfrm>
        </p:spPr>
        <p:txBody>
          <a:bodyPr anchor="b"/>
          <a:lstStyle>
            <a:lvl1pPr marL="0" indent="0">
              <a:buNone/>
              <a:defRPr sz="4480" b="1"/>
            </a:lvl1pPr>
            <a:lvl2pPr marL="853455" indent="0">
              <a:buNone/>
              <a:defRPr sz="3733" b="1"/>
            </a:lvl2pPr>
            <a:lvl3pPr marL="1706910" indent="0">
              <a:buNone/>
              <a:defRPr sz="3360" b="1"/>
            </a:lvl3pPr>
            <a:lvl4pPr marL="2560366" indent="0">
              <a:buNone/>
              <a:defRPr sz="2987" b="1"/>
            </a:lvl4pPr>
            <a:lvl5pPr marL="3413821" indent="0">
              <a:buNone/>
              <a:defRPr sz="2987" b="1"/>
            </a:lvl5pPr>
            <a:lvl6pPr marL="4267276" indent="0">
              <a:buNone/>
              <a:defRPr sz="2987" b="1"/>
            </a:lvl6pPr>
            <a:lvl7pPr marL="5120731" indent="0">
              <a:buNone/>
              <a:defRPr sz="2987" b="1"/>
            </a:lvl7pPr>
            <a:lvl8pPr marL="5974187" indent="0">
              <a:buNone/>
              <a:defRPr sz="2987" b="1"/>
            </a:lvl8pPr>
            <a:lvl9pPr marL="6827642" indent="0">
              <a:buNone/>
              <a:defRPr sz="298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4676140"/>
            <a:ext cx="7774782" cy="68778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Amazon Web Services, Inc. or its affiliates. All rights reserved.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6DA806-159D-F049-A422-2847A28E70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725315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Amazon Web Services, Inc. or its affiliates.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6DA806-159D-F049-A422-2847A28E703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024879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Placeholder 1">
            <a:extLst>
              <a:ext uri="{FF2B5EF4-FFF2-40B4-BE49-F238E27FC236}">
                <a16:creationId xmlns:a16="http://schemas.microsoft.com/office/drawing/2014/main" id="{B1A3942D-1AFD-6643-9EF9-A7EDC1B614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61951" y="681569"/>
            <a:ext cx="17564100" cy="120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2771" name="Text Placeholder 2">
            <a:extLst>
              <a:ext uri="{FF2B5EF4-FFF2-40B4-BE49-F238E27FC236}">
                <a16:creationId xmlns:a16="http://schemas.microsoft.com/office/drawing/2014/main" id="{F18769AE-E149-8245-9CDD-EFE62AC778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61951" y="2195831"/>
            <a:ext cx="17564100" cy="8821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pic>
        <p:nvPicPr>
          <p:cNvPr id="32772" name="Picture 9">
            <a:extLst>
              <a:ext uri="{FF2B5EF4-FFF2-40B4-BE49-F238E27FC236}">
                <a16:creationId xmlns:a16="http://schemas.microsoft.com/office/drawing/2014/main" id="{5D7ED5E0-45B4-E34D-9338-E67C4E384D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4" y="11639974"/>
            <a:ext cx="878680" cy="654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D8E3F11-A3CF-3541-AB3B-A9598B489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3658851" y="11666646"/>
            <a:ext cx="42672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1736118-7C22-AC4B-89A0-1C2A0C6817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659FC0-6F4E-4743-AB20-9E5DB79D9BB3}"/>
              </a:ext>
            </a:extLst>
          </p:cNvPr>
          <p:cNvCxnSpPr>
            <a:cxnSpLocks/>
          </p:cNvCxnSpPr>
          <p:nvPr userDrawn="1"/>
        </p:nvCxnSpPr>
        <p:spPr>
          <a:xfrm>
            <a:off x="421483" y="11331787"/>
            <a:ext cx="17504568" cy="0"/>
          </a:xfrm>
          <a:prstGeom prst="line">
            <a:avLst/>
          </a:prstGeom>
          <a:ln w="28575">
            <a:solidFill>
              <a:srgbClr val="272F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649ED-92BB-804A-A4D2-48960466F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76413" y="11628122"/>
            <a:ext cx="8593932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2021, Amazon Web Services, Inc. or its affiliates.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6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681570"/>
            <a:ext cx="15773400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3407833"/>
            <a:ext cx="15773400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1865189"/>
            <a:ext cx="41148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1865189"/>
            <a:ext cx="61722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© 2021, Amazon Web Services, Inc. or its affiliates.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1865189"/>
            <a:ext cx="411480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1736118-7C22-AC4B-89A0-1C2A0C6817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Graphic 7">
            <a:extLst>
              <a:ext uri="{FF2B5EF4-FFF2-40B4-BE49-F238E27FC236}">
                <a16:creationId xmlns:a16="http://schemas.microsoft.com/office/drawing/2014/main" id="{270E387F-0299-C54E-B0C6-72E0903F7C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4" y="11645901"/>
            <a:ext cx="878680" cy="648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B14B325-37EE-2D47-9D73-848E4457D5C0}"/>
              </a:ext>
            </a:extLst>
          </p:cNvPr>
          <p:cNvCxnSpPr>
            <a:cxnSpLocks/>
          </p:cNvCxnSpPr>
          <p:nvPr userDrawn="1"/>
        </p:nvCxnSpPr>
        <p:spPr>
          <a:xfrm>
            <a:off x="421483" y="11331787"/>
            <a:ext cx="17504568" cy="0"/>
          </a:xfrm>
          <a:prstGeom prst="line">
            <a:avLst/>
          </a:prstGeom>
          <a:ln w="28575">
            <a:solidFill>
              <a:srgbClr val="EA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251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  <p:sldLayoutId id="2147483797" r:id="rId13"/>
    <p:sldLayoutId id="2147483798" r:id="rId14"/>
    <p:sldLayoutId id="2147483813" r:id="rId15"/>
    <p:sldLayoutId id="2147483802" r:id="rId16"/>
    <p:sldLayoutId id="2147483807" r:id="rId17"/>
  </p:sldLayoutIdLst>
  <p:hf hdr="0" dt="0"/>
  <p:txStyles>
    <p:titleStyle>
      <a:lvl1pPr algn="l" defTabSz="1706910" rtl="0" eaLnBrk="1" latinLnBrk="0" hangingPunct="1">
        <a:lnSpc>
          <a:spcPct val="90000"/>
        </a:lnSpc>
        <a:spcBef>
          <a:spcPct val="0"/>
        </a:spcBef>
        <a:buNone/>
        <a:defRPr sz="82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6728" indent="-426728" algn="l" defTabSz="170691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5227" kern="1200">
          <a:solidFill>
            <a:schemeClr val="tx1"/>
          </a:solidFill>
          <a:latin typeface="+mn-lt"/>
          <a:ea typeface="+mn-ea"/>
          <a:cs typeface="+mn-cs"/>
        </a:defRPr>
      </a:lvl1pPr>
      <a:lvl2pPr marL="1280183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2pPr>
      <a:lvl3pPr marL="2133638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3pPr>
      <a:lvl4pPr marL="2987093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4pPr>
      <a:lvl5pPr marL="3840549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5pPr>
      <a:lvl6pPr marL="4694004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6pPr>
      <a:lvl7pPr marL="5547459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7pPr>
      <a:lvl8pPr marL="6400914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8pPr>
      <a:lvl9pPr marL="7254370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53455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706910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66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4pPr>
      <a:lvl5pPr marL="3413821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5pPr>
      <a:lvl6pPr marL="4267276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6pPr>
      <a:lvl7pPr marL="5120731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7pPr>
      <a:lvl8pPr marL="5974187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8pPr>
      <a:lvl9pPr marL="6827642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12" Type="http://schemas.openxmlformats.org/officeDocument/2006/relationships/image" Target="../media/image12.svg"/><Relationship Id="rId17" Type="http://schemas.openxmlformats.org/officeDocument/2006/relationships/image" Target="../media/image17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Slide Number Placeholder 4">
            <a:extLst>
              <a:ext uri="{FF2B5EF4-FFF2-40B4-BE49-F238E27FC236}">
                <a16:creationId xmlns:a16="http://schemas.microsoft.com/office/drawing/2014/main" id="{C1A9390B-D9CB-C146-B172-5FABE59732E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644F03E-9D63-E742-976D-4341BB7A673F}" type="slidenum">
              <a:rPr lang="en-US" altLang="en-US" smtClean="0">
                <a:solidFill>
                  <a:srgbClr val="161E2D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 dirty="0">
              <a:solidFill>
                <a:srgbClr val="161E2D"/>
              </a:solidFill>
              <a:latin typeface="Arial" panose="020B0604020202020204" pitchFamily="34" charset="0"/>
            </a:endParaRPr>
          </a:p>
        </p:txBody>
      </p:sp>
      <p:pic>
        <p:nvPicPr>
          <p:cNvPr id="92" name="Graphic 18">
            <a:extLst>
              <a:ext uri="{FF2B5EF4-FFF2-40B4-BE49-F238E27FC236}">
                <a16:creationId xmlns:a16="http://schemas.microsoft.com/office/drawing/2014/main" id="{8BCAF9FF-B46E-ED43-8E22-B2FC29E53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1821" y="543260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12">
            <a:extLst>
              <a:ext uri="{FF2B5EF4-FFF2-40B4-BE49-F238E27FC236}">
                <a16:creationId xmlns:a16="http://schemas.microsoft.com/office/drawing/2014/main" id="{D8CAFDD5-BFC8-1747-8B2F-E261779AF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49901" y="6199846"/>
            <a:ext cx="10058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Direct Connect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A8DB91D-229F-E543-81A8-D1D5F966A9D8}"/>
              </a:ext>
            </a:extLst>
          </p:cNvPr>
          <p:cNvSpPr/>
          <p:nvPr/>
        </p:nvSpPr>
        <p:spPr>
          <a:xfrm>
            <a:off x="11346825" y="4571817"/>
            <a:ext cx="1554480" cy="822960"/>
          </a:xfrm>
          <a:prstGeom prst="rect">
            <a:avLst/>
          </a:prstGeom>
          <a:noFill/>
          <a:ln w="12700">
            <a:solidFill>
              <a:srgbClr val="8FA7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8FA7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Colocation site or customer premises</a:t>
            </a:r>
          </a:p>
        </p:txBody>
      </p:sp>
      <p:pic>
        <p:nvPicPr>
          <p:cNvPr id="103" name="Graphic 104">
            <a:extLst>
              <a:ext uri="{FF2B5EF4-FFF2-40B4-BE49-F238E27FC236}">
                <a16:creationId xmlns:a16="http://schemas.microsoft.com/office/drawing/2014/main" id="{6B3FB7B9-3556-BE46-83E3-2436FE70C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6825" y="4571817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8A8DB91D-229F-E543-81A8-D1D5F966A9D8}"/>
              </a:ext>
            </a:extLst>
          </p:cNvPr>
          <p:cNvSpPr/>
          <p:nvPr/>
        </p:nvSpPr>
        <p:spPr>
          <a:xfrm>
            <a:off x="11346825" y="6217737"/>
            <a:ext cx="1554480" cy="822960"/>
          </a:xfrm>
          <a:prstGeom prst="rect">
            <a:avLst/>
          </a:prstGeom>
          <a:noFill/>
          <a:ln w="12700">
            <a:solidFill>
              <a:srgbClr val="8FA7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8FA7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Additional corporate </a:t>
            </a:r>
            <a:endParaRPr lang="en-US" sz="1200" dirty="0">
              <a:solidFill>
                <a:srgbClr val="8FA7C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8FA7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center</a:t>
            </a:r>
          </a:p>
        </p:txBody>
      </p:sp>
      <p:pic>
        <p:nvPicPr>
          <p:cNvPr id="105" name="Graphic 104">
            <a:extLst>
              <a:ext uri="{FF2B5EF4-FFF2-40B4-BE49-F238E27FC236}">
                <a16:creationId xmlns:a16="http://schemas.microsoft.com/office/drawing/2014/main" id="{6B3FB7B9-3556-BE46-83E3-2436FE70C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6825" y="6217737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7" name="Group 31">
            <a:extLst>
              <a:ext uri="{FF2B5EF4-FFF2-40B4-BE49-F238E27FC236}">
                <a16:creationId xmlns:a16="http://schemas.microsoft.com/office/drawing/2014/main" id="{AF272E5B-EF51-5D4F-9727-1383DAE7FFF4}"/>
              </a:ext>
            </a:extLst>
          </p:cNvPr>
          <p:cNvGrpSpPr>
            <a:grpSpLocks/>
          </p:cNvGrpSpPr>
          <p:nvPr/>
        </p:nvGrpSpPr>
        <p:grpSpPr bwMode="auto">
          <a:xfrm>
            <a:off x="10733501" y="4974362"/>
            <a:ext cx="613324" cy="1674720"/>
            <a:chOff x="2677644" y="1567527"/>
            <a:chExt cx="1488361" cy="331243"/>
          </a:xfrm>
        </p:grpSpPr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2B0A8A73-685C-8D4A-B7D9-1E09B7A9092B}"/>
                </a:ext>
              </a:extLst>
            </p:cNvPr>
            <p:cNvSpPr/>
            <p:nvPr/>
          </p:nvSpPr>
          <p:spPr>
            <a:xfrm rot="10800000">
              <a:off x="3250457" y="1567527"/>
              <a:ext cx="915548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rgbClr val="545B64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2239FD32-7269-9943-992C-5F60C9A23685}"/>
                </a:ext>
              </a:extLst>
            </p:cNvPr>
            <p:cNvCxnSpPr>
              <a:cxnSpLocks/>
            </p:cNvCxnSpPr>
            <p:nvPr/>
          </p:nvCxnSpPr>
          <p:spPr>
            <a:xfrm>
              <a:off x="2677644" y="1732496"/>
              <a:ext cx="572812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31">
            <a:extLst>
              <a:ext uri="{FF2B5EF4-FFF2-40B4-BE49-F238E27FC236}">
                <a16:creationId xmlns:a16="http://schemas.microsoft.com/office/drawing/2014/main" id="{AF272E5B-EF51-5D4F-9727-1383DAE7FFF4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12911411" y="4971063"/>
            <a:ext cx="520153" cy="1674720"/>
            <a:chOff x="2677644" y="1567527"/>
            <a:chExt cx="1488361" cy="331243"/>
          </a:xfrm>
        </p:grpSpPr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2B0A8A73-685C-8D4A-B7D9-1E09B7A9092B}"/>
                </a:ext>
              </a:extLst>
            </p:cNvPr>
            <p:cNvSpPr/>
            <p:nvPr/>
          </p:nvSpPr>
          <p:spPr>
            <a:xfrm rot="10800000">
              <a:off x="3250457" y="1567527"/>
              <a:ext cx="915548" cy="331243"/>
            </a:xfrm>
            <a:custGeom>
              <a:avLst/>
              <a:gdLst>
                <a:gd name="connsiteX0" fmla="*/ 0 w 622300"/>
                <a:gd name="connsiteY0" fmla="*/ 0 h 1574800"/>
                <a:gd name="connsiteX1" fmla="*/ 622300 w 622300"/>
                <a:gd name="connsiteY1" fmla="*/ 0 h 1574800"/>
                <a:gd name="connsiteX2" fmla="*/ 622300 w 622300"/>
                <a:gd name="connsiteY2" fmla="*/ 1574800 h 1574800"/>
                <a:gd name="connsiteX3" fmla="*/ 482600 w 622300"/>
                <a:gd name="connsiteY3" fmla="*/ 1574800 h 1574800"/>
                <a:gd name="connsiteX4" fmla="*/ 0 w 622300"/>
                <a:gd name="connsiteY4" fmla="*/ 1574800 h 157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2300" h="1574800">
                  <a:moveTo>
                    <a:pt x="0" y="0"/>
                  </a:moveTo>
                  <a:lnTo>
                    <a:pt x="622300" y="0"/>
                  </a:lnTo>
                  <a:lnTo>
                    <a:pt x="622300" y="1574800"/>
                  </a:lnTo>
                  <a:lnTo>
                    <a:pt x="482600" y="1574800"/>
                  </a:lnTo>
                  <a:lnTo>
                    <a:pt x="0" y="1574800"/>
                  </a:lnTo>
                </a:path>
              </a:pathLst>
            </a:custGeom>
            <a:noFill/>
            <a:ln w="12700">
              <a:solidFill>
                <a:srgbClr val="545B64"/>
              </a:solidFill>
              <a:headEnd type="arrow" w="med" len="sm"/>
              <a:tailEnd type="arrow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2239FD32-7269-9943-992C-5F60C9A23685}"/>
                </a:ext>
              </a:extLst>
            </p:cNvPr>
            <p:cNvCxnSpPr>
              <a:cxnSpLocks/>
            </p:cNvCxnSpPr>
            <p:nvPr/>
          </p:nvCxnSpPr>
          <p:spPr>
            <a:xfrm>
              <a:off x="2677644" y="1732496"/>
              <a:ext cx="572812" cy="0"/>
            </a:xfrm>
            <a:prstGeom prst="straightConnector1">
              <a:avLst/>
            </a:prstGeom>
            <a:ln w="12700">
              <a:solidFill>
                <a:srgbClr val="545B64"/>
              </a:solidFill>
              <a:headEnd type="arrow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D095CB6-90B5-DF4F-9F62-D3930E59C3F5}"/>
              </a:ext>
            </a:extLst>
          </p:cNvPr>
          <p:cNvCxnSpPr>
            <a:cxnSpLocks/>
            <a:stCxn id="80" idx="3"/>
            <a:endCxn id="92" idx="1"/>
          </p:cNvCxnSpPr>
          <p:nvPr/>
        </p:nvCxnSpPr>
        <p:spPr>
          <a:xfrm>
            <a:off x="9080430" y="5812802"/>
            <a:ext cx="891391" cy="805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9" name="Graphic 57">
            <a:extLst>
              <a:ext uri="{FF2B5EF4-FFF2-40B4-BE49-F238E27FC236}">
                <a16:creationId xmlns:a16="http://schemas.microsoft.com/office/drawing/2014/main" id="{407D5739-1E1D-418D-BAD6-D881E066B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4528" y="646535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0" name="Graphic 57">
            <a:extLst>
              <a:ext uri="{FF2B5EF4-FFF2-40B4-BE49-F238E27FC236}">
                <a16:creationId xmlns:a16="http://schemas.microsoft.com/office/drawing/2014/main" id="{705B88D7-8A0C-4266-AC7A-E5FC6C9D0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4528" y="534692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1" name="Graphic 57">
            <a:extLst>
              <a:ext uri="{FF2B5EF4-FFF2-40B4-BE49-F238E27FC236}">
                <a16:creationId xmlns:a16="http://schemas.microsoft.com/office/drawing/2014/main" id="{509BF4CE-A2F0-4C87-953F-2CC504DF1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4528" y="590613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2" name="Rectangle 171">
            <a:extLst>
              <a:ext uri="{FF2B5EF4-FFF2-40B4-BE49-F238E27FC236}">
                <a16:creationId xmlns:a16="http://schemas.microsoft.com/office/drawing/2014/main" id="{BA5158B9-A3F3-4A08-A01B-173B01BCBD51}"/>
              </a:ext>
            </a:extLst>
          </p:cNvPr>
          <p:cNvSpPr/>
          <p:nvPr/>
        </p:nvSpPr>
        <p:spPr>
          <a:xfrm>
            <a:off x="13431564" y="4585789"/>
            <a:ext cx="1452086" cy="244126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SWIFT network backbone access points (BAPs)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144354E-886E-483C-8770-C282DA4B3DED}"/>
              </a:ext>
            </a:extLst>
          </p:cNvPr>
          <p:cNvSpPr/>
          <p:nvPr/>
        </p:nvSpPr>
        <p:spPr>
          <a:xfrm>
            <a:off x="3651803" y="2383622"/>
            <a:ext cx="1645920" cy="141732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68" name="Graphic 67">
            <a:extLst>
              <a:ext uri="{FF2B5EF4-FFF2-40B4-BE49-F238E27FC236}">
                <a16:creationId xmlns:a16="http://schemas.microsoft.com/office/drawing/2014/main" id="{5A568480-83CF-4B96-9E27-FE4C15C1DC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51804" y="2385210"/>
            <a:ext cx="381000" cy="381000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14C8676D-33F3-4E45-A096-ABCB66B7DE72}"/>
              </a:ext>
            </a:extLst>
          </p:cNvPr>
          <p:cNvSpPr/>
          <p:nvPr/>
        </p:nvSpPr>
        <p:spPr>
          <a:xfrm>
            <a:off x="3651804" y="3979420"/>
            <a:ext cx="1645920" cy="141732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72" name="Graphic 71">
            <a:extLst>
              <a:ext uri="{FF2B5EF4-FFF2-40B4-BE49-F238E27FC236}">
                <a16:creationId xmlns:a16="http://schemas.microsoft.com/office/drawing/2014/main" id="{7256F0F9-F0E7-44BE-8F0B-89CC7D1E95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51804" y="3981008"/>
            <a:ext cx="381000" cy="381000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83F6EED2-CFEB-4DED-A1ED-E0D9C2E1F09A}"/>
              </a:ext>
            </a:extLst>
          </p:cNvPr>
          <p:cNvSpPr/>
          <p:nvPr/>
        </p:nvSpPr>
        <p:spPr>
          <a:xfrm>
            <a:off x="3651804" y="5578496"/>
            <a:ext cx="1645920" cy="141732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74" name="Graphic 73">
            <a:extLst>
              <a:ext uri="{FF2B5EF4-FFF2-40B4-BE49-F238E27FC236}">
                <a16:creationId xmlns:a16="http://schemas.microsoft.com/office/drawing/2014/main" id="{775CD146-8630-41E5-9B2D-E5C4B97C06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51804" y="5580084"/>
            <a:ext cx="381000" cy="381000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516360AF-DE59-42F9-9B8A-33A0060C9E67}"/>
              </a:ext>
            </a:extLst>
          </p:cNvPr>
          <p:cNvSpPr/>
          <p:nvPr/>
        </p:nvSpPr>
        <p:spPr>
          <a:xfrm>
            <a:off x="3651804" y="7173280"/>
            <a:ext cx="1645920" cy="141732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76" name="Graphic 75">
            <a:extLst>
              <a:ext uri="{FF2B5EF4-FFF2-40B4-BE49-F238E27FC236}">
                <a16:creationId xmlns:a16="http://schemas.microsoft.com/office/drawing/2014/main" id="{BF84C6E4-2A6A-4AD3-9019-5FE448C2DF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51804" y="7174868"/>
            <a:ext cx="381000" cy="381000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53C87DB8-034C-46B6-B6C5-D15A1D139A8A}"/>
              </a:ext>
            </a:extLst>
          </p:cNvPr>
          <p:cNvSpPr/>
          <p:nvPr/>
        </p:nvSpPr>
        <p:spPr>
          <a:xfrm>
            <a:off x="3467367" y="1663866"/>
            <a:ext cx="2023668" cy="7117377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  <a:endParaRPr lang="en-US" sz="1200" dirty="0">
              <a:solidFill>
                <a:srgbClr val="5B9CD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12">
            <a:extLst>
              <a:ext uri="{FF2B5EF4-FFF2-40B4-BE49-F238E27FC236}">
                <a16:creationId xmlns:a16="http://schemas.microsoft.com/office/drawing/2014/main" id="{650F828F-36EE-4E6F-869C-0E72124A4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5370" y="8060028"/>
            <a:ext cx="155448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(Optional)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MQ</a:t>
            </a:r>
          </a:p>
        </p:txBody>
      </p:sp>
      <p:sp>
        <p:nvSpPr>
          <p:cNvPr id="79" name="TextBox 15">
            <a:extLst>
              <a:ext uri="{FF2B5EF4-FFF2-40B4-BE49-F238E27FC236}">
                <a16:creationId xmlns:a16="http://schemas.microsoft.com/office/drawing/2014/main" id="{85F968DD-D83A-40EA-8E9E-7E7C7DDE0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7251" y="6028317"/>
            <a:ext cx="134285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VPN gateway</a:t>
            </a:r>
          </a:p>
        </p:txBody>
      </p:sp>
      <p:pic>
        <p:nvPicPr>
          <p:cNvPr id="80" name="Graphic 14">
            <a:extLst>
              <a:ext uri="{FF2B5EF4-FFF2-40B4-BE49-F238E27FC236}">
                <a16:creationId xmlns:a16="http://schemas.microsoft.com/office/drawing/2014/main" id="{F9261BEF-C5CF-4717-85A9-8D00C5BF7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3230" y="558420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" name="Graphic 15">
            <a:extLst>
              <a:ext uri="{FF2B5EF4-FFF2-40B4-BE49-F238E27FC236}">
                <a16:creationId xmlns:a16="http://schemas.microsoft.com/office/drawing/2014/main" id="{E36137C7-3F55-407A-91E0-5F5062A54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917" y="162780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11">
            <a:extLst>
              <a:ext uri="{FF2B5EF4-FFF2-40B4-BE49-F238E27FC236}">
                <a16:creationId xmlns:a16="http://schemas.microsoft.com/office/drawing/2014/main" id="{9B727621-8E8E-4951-8041-B3A7154434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5237" y="2399839"/>
            <a:ext cx="17373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Systems Manager</a:t>
            </a:r>
          </a:p>
        </p:txBody>
      </p:sp>
      <p:pic>
        <p:nvPicPr>
          <p:cNvPr id="85" name="Graphic 17">
            <a:extLst>
              <a:ext uri="{FF2B5EF4-FFF2-40B4-BE49-F238E27FC236}">
                <a16:creationId xmlns:a16="http://schemas.microsoft.com/office/drawing/2014/main" id="{EF4C0FB8-9443-4567-8CD3-4E35A0336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917" y="298323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TextBox 9">
            <a:extLst>
              <a:ext uri="{FF2B5EF4-FFF2-40B4-BE49-F238E27FC236}">
                <a16:creationId xmlns:a16="http://schemas.microsoft.com/office/drawing/2014/main" id="{7702C376-F957-4651-96CB-C0D766DCC7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2950" y="3755514"/>
            <a:ext cx="17373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CloudWatch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9071012-C8AF-4A49-8D82-F71631D0B508}"/>
              </a:ext>
            </a:extLst>
          </p:cNvPr>
          <p:cNvCxnSpPr>
            <a:endCxn id="80" idx="1"/>
          </p:cNvCxnSpPr>
          <p:nvPr/>
        </p:nvCxnSpPr>
        <p:spPr>
          <a:xfrm flipV="1">
            <a:off x="8025717" y="5812802"/>
            <a:ext cx="597513" cy="1302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AF55A706-060F-43BE-8773-4CB179C41FB8}"/>
              </a:ext>
            </a:extLst>
          </p:cNvPr>
          <p:cNvSpPr/>
          <p:nvPr/>
        </p:nvSpPr>
        <p:spPr>
          <a:xfrm>
            <a:off x="3013028" y="2000988"/>
            <a:ext cx="5015468" cy="6671073"/>
          </a:xfrm>
          <a:prstGeom prst="rect">
            <a:avLst/>
          </a:prstGeom>
          <a:noFill/>
          <a:ln w="12700">
            <a:solidFill>
              <a:srgbClr val="693B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693BC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89" name="Graphic 88">
            <a:extLst>
              <a:ext uri="{FF2B5EF4-FFF2-40B4-BE49-F238E27FC236}">
                <a16:creationId xmlns:a16="http://schemas.microsoft.com/office/drawing/2014/main" id="{BF1BC401-5EC4-4F22-A42D-8F86BE0DA15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3013027" y="2000988"/>
            <a:ext cx="381000" cy="381000"/>
          </a:xfrm>
          <a:prstGeom prst="rect">
            <a:avLst/>
          </a:prstGeom>
        </p:spPr>
      </p:pic>
      <p:sp>
        <p:nvSpPr>
          <p:cNvPr id="90" name="TextBox 6">
            <a:extLst>
              <a:ext uri="{FF2B5EF4-FFF2-40B4-BE49-F238E27FC236}">
                <a16:creationId xmlns:a16="http://schemas.microsoft.com/office/drawing/2014/main" id="{BF032FA1-B3E8-4B5C-9511-DDD40FBA0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5370" y="3278699"/>
            <a:ext cx="155448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EC2 (AMH/SAA or Lite2)</a:t>
            </a:r>
          </a:p>
        </p:txBody>
      </p:sp>
      <p:sp>
        <p:nvSpPr>
          <p:cNvPr id="101" name="TextBox 6">
            <a:extLst>
              <a:ext uri="{FF2B5EF4-FFF2-40B4-BE49-F238E27FC236}">
                <a16:creationId xmlns:a16="http://schemas.microsoft.com/office/drawing/2014/main" id="{A1F37F89-E594-4944-9D36-3A99A547C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5370" y="4838987"/>
            <a:ext cx="155448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EC2 (SAG/SNL)</a:t>
            </a:r>
          </a:p>
        </p:txBody>
      </p:sp>
      <p:pic>
        <p:nvPicPr>
          <p:cNvPr id="106" name="Graphic 17">
            <a:extLst>
              <a:ext uri="{FF2B5EF4-FFF2-40B4-BE49-F238E27FC236}">
                <a16:creationId xmlns:a16="http://schemas.microsoft.com/office/drawing/2014/main" id="{CF65913B-932B-4F4C-B7F6-006322374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917" y="4192324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TextBox 11">
            <a:extLst>
              <a:ext uri="{FF2B5EF4-FFF2-40B4-BE49-F238E27FC236}">
                <a16:creationId xmlns:a16="http://schemas.microsoft.com/office/drawing/2014/main" id="{311593B7-A908-4C74-9E73-03296BF2A8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6677" y="4964207"/>
            <a:ext cx="15544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Secrets Manager</a:t>
            </a:r>
          </a:p>
        </p:txBody>
      </p:sp>
      <p:pic>
        <p:nvPicPr>
          <p:cNvPr id="108" name="Graphic 60">
            <a:extLst>
              <a:ext uri="{FF2B5EF4-FFF2-40B4-BE49-F238E27FC236}">
                <a16:creationId xmlns:a16="http://schemas.microsoft.com/office/drawing/2014/main" id="{3E3419B4-1F1B-41AE-A42F-9C836ADA5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010" y="282969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" name="Graphic 60">
            <a:extLst>
              <a:ext uri="{FF2B5EF4-FFF2-40B4-BE49-F238E27FC236}">
                <a16:creationId xmlns:a16="http://schemas.microsoft.com/office/drawing/2014/main" id="{211F4B2D-5E33-431B-A258-7799AB3A3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010" y="438699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" name="TextBox 6">
            <a:extLst>
              <a:ext uri="{FF2B5EF4-FFF2-40B4-BE49-F238E27FC236}">
                <a16:creationId xmlns:a16="http://schemas.microsoft.com/office/drawing/2014/main" id="{A7E0AFCA-061E-4391-A8C8-14F8B573C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6960" y="6577307"/>
            <a:ext cx="15113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Oracle instance</a:t>
            </a:r>
          </a:p>
        </p:txBody>
      </p:sp>
      <p:pic>
        <p:nvPicPr>
          <p:cNvPr id="111" name="Graphic 37">
            <a:extLst>
              <a:ext uri="{FF2B5EF4-FFF2-40B4-BE49-F238E27FC236}">
                <a16:creationId xmlns:a16="http://schemas.microsoft.com/office/drawing/2014/main" id="{9D52A26E-98F8-415E-92E9-E3DF06DF3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010" y="60695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" name="Graphic 23">
            <a:extLst>
              <a:ext uri="{FF2B5EF4-FFF2-40B4-BE49-F238E27FC236}">
                <a16:creationId xmlns:a16="http://schemas.microsoft.com/office/drawing/2014/main" id="{C55B5F3A-1482-432B-AEF1-36AB955A3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 bwMode="auto">
          <a:xfrm>
            <a:off x="4244010" y="760997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7DD6A05F-8ACD-488D-972D-72CE6855B22F}"/>
              </a:ext>
            </a:extLst>
          </p:cNvPr>
          <p:cNvSpPr/>
          <p:nvPr/>
        </p:nvSpPr>
        <p:spPr>
          <a:xfrm>
            <a:off x="2573441" y="1313189"/>
            <a:ext cx="7178852" cy="76045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16" name="Graphic 20">
            <a:extLst>
              <a:ext uri="{FF2B5EF4-FFF2-40B4-BE49-F238E27FC236}">
                <a16:creationId xmlns:a16="http://schemas.microsoft.com/office/drawing/2014/main" id="{AE5C084C-3100-47B3-8743-A15EA1AC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339" y="1313189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" name="Rectangle 119">
            <a:extLst>
              <a:ext uri="{FF2B5EF4-FFF2-40B4-BE49-F238E27FC236}">
                <a16:creationId xmlns:a16="http://schemas.microsoft.com/office/drawing/2014/main" id="{F5B7DB9A-A3B9-4977-B758-E0526AF73C59}"/>
              </a:ext>
            </a:extLst>
          </p:cNvPr>
          <p:cNvSpPr/>
          <p:nvPr/>
        </p:nvSpPr>
        <p:spPr>
          <a:xfrm>
            <a:off x="5935107" y="2383622"/>
            <a:ext cx="1645920" cy="141732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21" name="Graphic 120">
            <a:extLst>
              <a:ext uri="{FF2B5EF4-FFF2-40B4-BE49-F238E27FC236}">
                <a16:creationId xmlns:a16="http://schemas.microsoft.com/office/drawing/2014/main" id="{75755817-F823-4DC5-8983-2A70DF43B4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35108" y="2385210"/>
            <a:ext cx="381000" cy="381000"/>
          </a:xfrm>
          <a:prstGeom prst="rect">
            <a:avLst/>
          </a:prstGeom>
        </p:spPr>
      </p:pic>
      <p:sp>
        <p:nvSpPr>
          <p:cNvPr id="122" name="Rectangle 121">
            <a:extLst>
              <a:ext uri="{FF2B5EF4-FFF2-40B4-BE49-F238E27FC236}">
                <a16:creationId xmlns:a16="http://schemas.microsoft.com/office/drawing/2014/main" id="{0E3A5B51-0CC3-4361-BCC8-995821B09EC8}"/>
              </a:ext>
            </a:extLst>
          </p:cNvPr>
          <p:cNvSpPr/>
          <p:nvPr/>
        </p:nvSpPr>
        <p:spPr>
          <a:xfrm>
            <a:off x="5935108" y="3979420"/>
            <a:ext cx="1645920" cy="141732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36" name="Graphic 135">
            <a:extLst>
              <a:ext uri="{FF2B5EF4-FFF2-40B4-BE49-F238E27FC236}">
                <a16:creationId xmlns:a16="http://schemas.microsoft.com/office/drawing/2014/main" id="{F32C6174-EF81-4631-AA29-1DA998EAEA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35108" y="3981008"/>
            <a:ext cx="381000" cy="381000"/>
          </a:xfrm>
          <a:prstGeom prst="rect">
            <a:avLst/>
          </a:prstGeom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1FE705E0-E69F-4652-9DC1-4DAC5E262A8C}"/>
              </a:ext>
            </a:extLst>
          </p:cNvPr>
          <p:cNvSpPr/>
          <p:nvPr/>
        </p:nvSpPr>
        <p:spPr>
          <a:xfrm>
            <a:off x="5935108" y="5578496"/>
            <a:ext cx="1645920" cy="141732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38" name="Graphic 137">
            <a:extLst>
              <a:ext uri="{FF2B5EF4-FFF2-40B4-BE49-F238E27FC236}">
                <a16:creationId xmlns:a16="http://schemas.microsoft.com/office/drawing/2014/main" id="{B5CDA1A2-1E50-4835-BBA5-230CC19DC6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35108" y="5580084"/>
            <a:ext cx="381000" cy="381000"/>
          </a:xfrm>
          <a:prstGeom prst="rect">
            <a:avLst/>
          </a:prstGeom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12DCEB4F-4B71-4BE3-A65C-AE1DA4F0636A}"/>
              </a:ext>
            </a:extLst>
          </p:cNvPr>
          <p:cNvSpPr/>
          <p:nvPr/>
        </p:nvSpPr>
        <p:spPr>
          <a:xfrm>
            <a:off x="5935108" y="7173280"/>
            <a:ext cx="1645920" cy="1417320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140" name="Graphic 139">
            <a:extLst>
              <a:ext uri="{FF2B5EF4-FFF2-40B4-BE49-F238E27FC236}">
                <a16:creationId xmlns:a16="http://schemas.microsoft.com/office/drawing/2014/main" id="{150E8F07-9DD9-4FC9-950B-3E76F93E2C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35108" y="7174868"/>
            <a:ext cx="381000" cy="381000"/>
          </a:xfrm>
          <a:prstGeom prst="rect">
            <a:avLst/>
          </a:prstGeom>
        </p:spPr>
      </p:pic>
      <p:sp>
        <p:nvSpPr>
          <p:cNvPr id="141" name="Rectangle 140">
            <a:extLst>
              <a:ext uri="{FF2B5EF4-FFF2-40B4-BE49-F238E27FC236}">
                <a16:creationId xmlns:a16="http://schemas.microsoft.com/office/drawing/2014/main" id="{269FD5EB-D12D-4BB9-8975-C3912434172A}"/>
              </a:ext>
            </a:extLst>
          </p:cNvPr>
          <p:cNvSpPr/>
          <p:nvPr/>
        </p:nvSpPr>
        <p:spPr>
          <a:xfrm>
            <a:off x="5750671" y="1663866"/>
            <a:ext cx="2023668" cy="7117377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142" name="TextBox 12">
            <a:extLst>
              <a:ext uri="{FF2B5EF4-FFF2-40B4-BE49-F238E27FC236}">
                <a16:creationId xmlns:a16="http://schemas.microsoft.com/office/drawing/2014/main" id="{5F1506A4-1180-4E3D-8A8E-C48C43B860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8674" y="8060028"/>
            <a:ext cx="155448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(Optional)</a:t>
            </a:r>
            <a:b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MQ</a:t>
            </a:r>
          </a:p>
        </p:txBody>
      </p:sp>
      <p:sp>
        <p:nvSpPr>
          <p:cNvPr id="143" name="TextBox 6">
            <a:extLst>
              <a:ext uri="{FF2B5EF4-FFF2-40B4-BE49-F238E27FC236}">
                <a16:creationId xmlns:a16="http://schemas.microsoft.com/office/drawing/2014/main" id="{CD2F04C6-B9A5-449F-8669-BD8F759B6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8674" y="3278699"/>
            <a:ext cx="155448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EC2 (AMH/SAA or Lite2)</a:t>
            </a:r>
          </a:p>
        </p:txBody>
      </p:sp>
      <p:sp>
        <p:nvSpPr>
          <p:cNvPr id="146" name="TextBox 6">
            <a:extLst>
              <a:ext uri="{FF2B5EF4-FFF2-40B4-BE49-F238E27FC236}">
                <a16:creationId xmlns:a16="http://schemas.microsoft.com/office/drawing/2014/main" id="{880BCE4C-97E9-46F6-B6A7-7B804B151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8674" y="4838987"/>
            <a:ext cx="155448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EC2 (SAG/SNL)</a:t>
            </a:r>
          </a:p>
        </p:txBody>
      </p:sp>
      <p:pic>
        <p:nvPicPr>
          <p:cNvPr id="147" name="Graphic 60">
            <a:extLst>
              <a:ext uri="{FF2B5EF4-FFF2-40B4-BE49-F238E27FC236}">
                <a16:creationId xmlns:a16="http://schemas.microsoft.com/office/drawing/2014/main" id="{9A32B773-050C-4828-9A03-D59BD28DA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314" y="282969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9" name="Graphic 60">
            <a:extLst>
              <a:ext uri="{FF2B5EF4-FFF2-40B4-BE49-F238E27FC236}">
                <a16:creationId xmlns:a16="http://schemas.microsoft.com/office/drawing/2014/main" id="{44A2D8BA-D327-4C01-B02B-07F508582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314" y="438699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3" name="TextBox 6">
            <a:extLst>
              <a:ext uri="{FF2B5EF4-FFF2-40B4-BE49-F238E27FC236}">
                <a16:creationId xmlns:a16="http://schemas.microsoft.com/office/drawing/2014/main" id="{E704A4A5-3BB0-4B0B-8EA2-D1EC715E7F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264" y="6577307"/>
            <a:ext cx="15113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Oracle instance</a:t>
            </a:r>
          </a:p>
        </p:txBody>
      </p:sp>
      <p:pic>
        <p:nvPicPr>
          <p:cNvPr id="174" name="Graphic 37">
            <a:extLst>
              <a:ext uri="{FF2B5EF4-FFF2-40B4-BE49-F238E27FC236}">
                <a16:creationId xmlns:a16="http://schemas.microsoft.com/office/drawing/2014/main" id="{F9BE49BC-4E1C-4067-B05B-A0A7EF5D9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314" y="606951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5" name="Graphic 23">
            <a:extLst>
              <a:ext uri="{FF2B5EF4-FFF2-40B4-BE49-F238E27FC236}">
                <a16:creationId xmlns:a16="http://schemas.microsoft.com/office/drawing/2014/main" id="{8EAE1554-227E-4DA6-B368-0FAF65BD7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 bwMode="auto">
          <a:xfrm>
            <a:off x="6527314" y="760997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0499803"/>
      </p:ext>
    </p:extLst>
  </p:cSld>
  <p:clrMapOvr>
    <a:masterClrMapping/>
  </p:clrMapOvr>
</p:sld>
</file>

<file path=ppt/theme/theme1.xml><?xml version="1.0" encoding="utf-8"?>
<a:theme xmlns:a="http://schemas.openxmlformats.org/drawingml/2006/main" name="Title-and-content_D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-and-Content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50493</TotalTime>
  <Words>107</Words>
  <Application>Microsoft Office PowerPoint</Application>
  <PresentationFormat>Custom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Title-and-content_DB</vt:lpstr>
      <vt:lpstr>Title-and-Content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Marcia Johnston</cp:lastModifiedBy>
  <cp:revision>1554</cp:revision>
  <dcterms:created xsi:type="dcterms:W3CDTF">2020-03-23T21:46:17Z</dcterms:created>
  <dcterms:modified xsi:type="dcterms:W3CDTF">2023-03-09T04:16:26Z</dcterms:modified>
</cp:coreProperties>
</file>