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6475-74A6-7A47-8F3B-D7DB43DE0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98B0-7713-E94E-9962-DA11E807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8388-DC0A-4547-BA52-010A1862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B428-E4E3-F34D-90EE-6B8D2D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8CC1-41C9-9941-BBEA-73B906C3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8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3D40-9D9F-134F-BE97-0E99D0C8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D1E79-5BAD-4445-B51F-B4A3EDF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0EF1-6298-AC4C-91ED-293E0AF4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0B65-91FD-5F45-9FF9-DD655F3F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17E4-97BA-684C-A872-62DBB7E5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339E8-8EF1-1346-924D-6FF09DB23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D4051-AFFF-404F-9C49-7C62EDFD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CD79-4CE2-674F-A7DA-1A64EF06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1C75-A0D3-3549-B1AD-407294A7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C44A-88DB-C84B-AB68-B20E9A35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4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9A2A-14FD-394F-9380-7CABC2D5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3CFF-2378-714A-8D86-6B890C9E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2D43-BB1C-534A-A619-8B46FA06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0948-FC1F-5947-8640-B49075B4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3EFC6-5308-0D42-BEE6-D373D425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3887-7990-0C44-A403-6F59DE45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2BF52-65F1-0340-A808-F62E52D0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610E-61A3-AA4D-988F-6556B5EC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A55B-6A35-8B4C-A8AC-8EDE3695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2C06E-B25A-D14A-8A58-FA8E1BE6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ACDC-F9EE-7843-900A-3CA629EB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4AB3-8A0B-4F40-811B-A77512C28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8C4E3-C1B3-D74B-9331-725175CD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B46AE-2BDB-5F45-8250-B529EDF6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8A910-881B-0B4D-8ED4-9BF4E357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A0548-618A-7243-8F9F-F8ACE56B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E821-946F-C04D-A22C-F69899A1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39497-3E76-C049-B2F4-1583405F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30AF3-AD67-8849-9015-AB20A4BF7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31F2F-0455-5A48-B24B-E4751072E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7807C-3760-944A-A4E9-5FF72B89B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D3206-8187-BB46-A416-1D1DB667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0E0D3-654C-9D44-A0BE-366B7BCD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E830C-8C4F-D941-8011-6FE9C005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09B5-2BF4-4648-9ECB-EF1C53D6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1830-620F-064D-92D7-0DDD310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42638-C024-354C-B6AE-FA19F5B8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F951E-3625-364F-A26B-4C96172C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4E9CF-1742-2F42-B654-4136F6D2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9583F-AB77-3E40-A1DE-33863DDB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F004E-F370-E641-B07E-D63B239A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EA78-1BC6-A946-B937-DDAF9FA5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9660-1902-C043-AC4F-37D3340F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7F4FF-9D94-4143-8451-5F50568A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C287-F2C9-CB46-8557-F9604F73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14A8-85C2-144F-B568-7EDBC4B9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7642-451C-D049-8D03-5293F11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6DBD-2B1E-D74E-9E0D-7BC71315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E05B7-1071-C54A-B0B0-5BEC89DBF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2E137-151F-6948-AE12-6E4E45C1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639F0-66CD-614F-BAB3-B5FEB5E8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6D05B-1823-C141-89E7-AB0FF34E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6F729-90A4-BB40-8ED5-D4CF78A2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BF18C-4D66-5A4C-9C45-3A52087B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13DFB-E68F-4A48-A4F2-F8384F03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EBFE-441D-3C4C-A54E-9C92F684E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0248-1ADD-224E-A842-B5C207C0FDA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C0D0-DA71-FB40-BBF5-E8058CC71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137C-84F5-9E48-9FB4-6CE366D41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99A8-4B88-1243-A4B3-A63394FF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59608E-4761-9140-8DF9-B1591BF7E21B}"/>
              </a:ext>
            </a:extLst>
          </p:cNvPr>
          <p:cNvSpPr/>
          <p:nvPr/>
        </p:nvSpPr>
        <p:spPr>
          <a:xfrm>
            <a:off x="3457147" y="1889942"/>
            <a:ext cx="3950970" cy="2192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AA32C8F-D8BF-5445-97D3-B8B73115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57146" y="1889941"/>
            <a:ext cx="381000" cy="381000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28463027-5E46-7A42-BF9C-B6F01F09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15" y="25992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E7D963-93AB-8B47-994B-D030487E469A}"/>
              </a:ext>
            </a:extLst>
          </p:cNvPr>
          <p:cNvSpPr txBox="1"/>
          <p:nvPr/>
        </p:nvSpPr>
        <p:spPr>
          <a:xfrm>
            <a:off x="4018215" y="3334680"/>
            <a:ext cx="658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AWS S3</a:t>
            </a: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F7DAF5B9-F0FB-254C-9BCD-6C1C539A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6" y="25992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F019197F-39FD-0F47-97C5-4611D3EF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766" y="33612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pic>
        <p:nvPicPr>
          <p:cNvPr id="14" name="Graphic 20">
            <a:extLst>
              <a:ext uri="{FF2B5EF4-FFF2-40B4-BE49-F238E27FC236}">
                <a16:creationId xmlns:a16="http://schemas.microsoft.com/office/drawing/2014/main" id="{7DD50043-21F6-CE45-BE08-2E75334F6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58" y="2473554"/>
            <a:ext cx="419809" cy="41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77249BB7-C6F5-8346-8D47-2EFA5A18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199" y="2047200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E677DB-9E25-2149-901D-CA913EE9AD23}"/>
              </a:ext>
            </a:extLst>
          </p:cNvPr>
          <p:cNvGrpSpPr/>
          <p:nvPr/>
        </p:nvGrpSpPr>
        <p:grpSpPr>
          <a:xfrm>
            <a:off x="1015672" y="2468107"/>
            <a:ext cx="1749812" cy="1143572"/>
            <a:chOff x="235846" y="4613510"/>
            <a:chExt cx="1749812" cy="1143572"/>
          </a:xfrm>
        </p:grpSpPr>
        <p:pic>
          <p:nvPicPr>
            <p:cNvPr id="16" name="Graphic 22">
              <a:extLst>
                <a:ext uri="{FF2B5EF4-FFF2-40B4-BE49-F238E27FC236}">
                  <a16:creationId xmlns:a16="http://schemas.microsoft.com/office/drawing/2014/main" id="{57D3D89B-4497-4248-9016-6638F343D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537471" y="469920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9">
              <a:extLst>
                <a:ext uri="{FF2B5EF4-FFF2-40B4-BE49-F238E27FC236}">
                  <a16:creationId xmlns:a16="http://schemas.microsoft.com/office/drawing/2014/main" id="{AAC2906C-C00F-F94F-B4A2-3766B4E21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46" y="5270703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1026" name="Picture 2" descr="Download Dropshare for Mac | MacUpdate">
              <a:extLst>
                <a:ext uri="{FF2B5EF4-FFF2-40B4-BE49-F238E27FC236}">
                  <a16:creationId xmlns:a16="http://schemas.microsoft.com/office/drawing/2014/main" id="{AB8353AC-8F4E-C34A-8F26-F292E2072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831" y="4613510"/>
              <a:ext cx="688505" cy="688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id="{99CD8A04-A8D1-084B-8FAD-7817A0047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508" y="5295417"/>
              <a:ext cx="10731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Dropshare Desktop App</a:t>
              </a:r>
            </a:p>
          </p:txBody>
        </p:sp>
      </p:grpSp>
      <p:pic>
        <p:nvPicPr>
          <p:cNvPr id="21" name="Graphic 22">
            <a:extLst>
              <a:ext uri="{FF2B5EF4-FFF2-40B4-BE49-F238E27FC236}">
                <a16:creationId xmlns:a16="http://schemas.microsoft.com/office/drawing/2014/main" id="{325D39F4-35BA-7D41-AE37-1BC4D177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9002359" y="25538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39">
            <a:extLst>
              <a:ext uri="{FF2B5EF4-FFF2-40B4-BE49-F238E27FC236}">
                <a16:creationId xmlns:a16="http://schemas.microsoft.com/office/drawing/2014/main" id="{C3524637-AA9D-0746-B297-B675C26A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734" y="3125300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User</a:t>
            </a:r>
          </a:p>
        </p:txBody>
      </p:sp>
      <p:sp>
        <p:nvSpPr>
          <p:cNvPr id="26" name="TextBox 39">
            <a:extLst>
              <a:ext uri="{FF2B5EF4-FFF2-40B4-BE49-F238E27FC236}">
                <a16:creationId xmlns:a16="http://schemas.microsoft.com/office/drawing/2014/main" id="{28BDAB49-0767-0C44-96A7-1355FA9F0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434" y="2714563"/>
            <a:ext cx="15374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URL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8AED64-49BE-B545-944A-859ED5CA4C2C}"/>
              </a:ext>
            </a:extLst>
          </p:cNvPr>
          <p:cNvCxnSpPr>
            <a:cxnSpLocks/>
          </p:cNvCxnSpPr>
          <p:nvPr/>
        </p:nvCxnSpPr>
        <p:spPr>
          <a:xfrm>
            <a:off x="2765484" y="2939773"/>
            <a:ext cx="107266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6538DD-8876-D247-B91E-6E8F2E5C394E}"/>
              </a:ext>
            </a:extLst>
          </p:cNvPr>
          <p:cNvCxnSpPr>
            <a:cxnSpLocks/>
          </p:cNvCxnSpPr>
          <p:nvPr/>
        </p:nvCxnSpPr>
        <p:spPr>
          <a:xfrm>
            <a:off x="7105550" y="3023700"/>
            <a:ext cx="164630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59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4</cp:revision>
  <dcterms:created xsi:type="dcterms:W3CDTF">2022-02-28T14:17:48Z</dcterms:created>
  <dcterms:modified xsi:type="dcterms:W3CDTF">2022-02-28T15:08:35Z</dcterms:modified>
</cp:coreProperties>
</file>