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747775"/>
          </p15:clr>
        </p15:guide>
        <p15:guide id="2" pos="384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24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52d88903f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752d88903f_2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752d88903f_2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8574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377" lvl="1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marL="1371566" lvl="2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754" lvl="3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marL="2285943" lvl="4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marL="2743131" lvl="5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320" lvl="6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509" lvl="7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697" lvl="8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1852" y="170974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377" lvl="1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566" lvl="2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754" lvl="3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marL="2285943" lvl="4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marL="2743131" lvl="5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marL="3200320" lvl="6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marL="3657509" lvl="7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marL="4114697" lvl="8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8574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377" lvl="1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marL="1371566" lvl="2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754" lvl="3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marL="2285943" lvl="4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marL="2743131" lvl="5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320" lvl="6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509" lvl="7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697" lvl="8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6172201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8574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377" lvl="1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marL="1371566" lvl="2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754" lvl="3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marL="2285943" lvl="4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marL="2743131" lvl="5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320" lvl="6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509" lvl="7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697" lvl="8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377" lvl="1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566" lvl="2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754" lvl="3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5943" lvl="4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131" lvl="5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320" lvl="6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509" lvl="7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697" lvl="8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839789" y="250507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8574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377" lvl="1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marL="1371566" lvl="2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754" lvl="3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marL="2285943" lvl="4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marL="2743131" lvl="5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320" lvl="6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509" lvl="7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697" lvl="8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6172205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377" lvl="1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566" lvl="2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754" lvl="3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5943" lvl="4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131" lvl="5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320" lvl="6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509" lvl="7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697" lvl="8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6172205" y="250507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8574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377" lvl="1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marL="1371566" lvl="2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754" lvl="3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marL="2285943" lvl="4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marL="2743131" lvl="5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320" lvl="6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509" lvl="7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697" lvl="8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5183189" y="987430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40004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377" lvl="1" indent="-38099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566" lvl="2" indent="-35559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754" lvl="3" indent="-33654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5943" lvl="4" indent="-33654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131" lvl="5" indent="-33654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320" lvl="6" indent="-33654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509" lvl="7" indent="-33654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697" lvl="8" indent="-33654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839789" y="2057403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377" lvl="1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566" lvl="2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754" lvl="3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43" lvl="4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31" lvl="5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20" lvl="6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09" lvl="7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97" lvl="8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5183189" y="987430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39789" y="2057403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377" lvl="1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566" lvl="2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754" lvl="3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43" lvl="4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31" lvl="5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20" lvl="6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09" lvl="7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97" lvl="8" indent="-2285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4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8574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377" lvl="1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marL="1371566" lvl="2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754" lvl="3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marL="2285943" lvl="4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marL="2743131" lvl="5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320" lvl="6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509" lvl="7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697" lvl="8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7133434" y="1956597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799434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189" lvl="0" indent="-28574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377" lvl="1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marL="1371566" lvl="2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754" lvl="3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marL="2285943" lvl="4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marL="2743131" lvl="5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320" lvl="6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509" lvl="7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697" lvl="8" indent="-2857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1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8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150" tIns="24075" rIns="48150" bIns="240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raphic 66">
            <a:extLst>
              <a:ext uri="{FF2B5EF4-FFF2-40B4-BE49-F238E27FC236}">
                <a16:creationId xmlns:a16="http://schemas.microsoft.com/office/drawing/2014/main" id="{DB581157-EF45-49E8-BFB3-F4CDC851D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2880" y="182880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C3B5EB1F-5F02-4226-9336-72C0FE338601}"/>
              </a:ext>
            </a:extLst>
          </p:cNvPr>
          <p:cNvSpPr/>
          <p:nvPr/>
        </p:nvSpPr>
        <p:spPr>
          <a:xfrm>
            <a:off x="182880" y="182880"/>
            <a:ext cx="11201400" cy="6126480"/>
          </a:xfrm>
          <a:prstGeom prst="rect">
            <a:avLst/>
          </a:prstGeom>
          <a:noFill/>
          <a:ln w="1587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502920" tIns="91440"/>
          <a:lstStyle/>
          <a:p>
            <a:pPr defTabSz="914377">
              <a:buClrTx/>
              <a:defRPr/>
            </a:pPr>
            <a:r>
              <a:rPr lang="en-US" sz="1200" kern="1200"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18DA97-3522-4F40-B72B-86A4D6D5C58C}"/>
              </a:ext>
            </a:extLst>
          </p:cNvPr>
          <p:cNvSpPr/>
          <p:nvPr/>
        </p:nvSpPr>
        <p:spPr>
          <a:xfrm>
            <a:off x="1554480" y="457200"/>
            <a:ext cx="2377440" cy="5669280"/>
          </a:xfrm>
          <a:prstGeom prst="rect">
            <a:avLst/>
          </a:prstGeom>
          <a:noFill/>
          <a:ln w="15875" cap="flat" cmpd="sng" algn="ctr">
            <a:solidFill>
              <a:srgbClr val="00A4A6"/>
            </a:solidFill>
            <a:prstDash val="dash"/>
            <a:miter lim="800000"/>
          </a:ln>
          <a:effectLst/>
        </p:spPr>
        <p:txBody>
          <a:bodyPr tIns="91440"/>
          <a:lstStyle/>
          <a:p>
            <a:pPr algn="ctr" defTabSz="914377">
              <a:buClrTx/>
              <a:defRPr/>
            </a:pPr>
            <a:r>
              <a:rPr lang="en-US" sz="1200" kern="1200" dirty="0"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A126003-2627-4381-B331-3A1812066D67}"/>
              </a:ext>
            </a:extLst>
          </p:cNvPr>
          <p:cNvSpPr/>
          <p:nvPr/>
        </p:nvSpPr>
        <p:spPr>
          <a:xfrm>
            <a:off x="640080" y="822960"/>
            <a:ext cx="9601200" cy="5212080"/>
          </a:xfrm>
          <a:prstGeom prst="rect">
            <a:avLst/>
          </a:prstGeom>
          <a:noFill/>
          <a:ln w="15875" cap="flat" cmpd="sng" algn="ctr">
            <a:solidFill>
              <a:srgbClr val="8C4FFF"/>
            </a:solidFill>
            <a:prstDash val="solid"/>
            <a:miter lim="800000"/>
          </a:ln>
          <a:effectLst/>
        </p:spPr>
        <p:txBody>
          <a:bodyPr lIns="502920" tIns="91440"/>
          <a:lstStyle/>
          <a:p>
            <a:pPr defTabSz="914377">
              <a:buClrTx/>
              <a:defRPr/>
            </a:pPr>
            <a:r>
              <a:rPr lang="en-US" sz="1200" kern="1200" dirty="0">
                <a:ln w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47B30D33-7963-47E9-9C68-E94A45A0B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0080" y="822960"/>
            <a:ext cx="381000" cy="381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AE83AAF-D07C-4204-9F73-DB3C2ACD5D96}"/>
              </a:ext>
            </a:extLst>
          </p:cNvPr>
          <p:cNvSpPr/>
          <p:nvPr/>
        </p:nvSpPr>
        <p:spPr>
          <a:xfrm>
            <a:off x="4023360" y="457200"/>
            <a:ext cx="2377440" cy="5669280"/>
          </a:xfrm>
          <a:prstGeom prst="rect">
            <a:avLst/>
          </a:prstGeom>
          <a:noFill/>
          <a:ln w="15875" cap="flat" cmpd="sng" algn="ctr">
            <a:solidFill>
              <a:srgbClr val="00A4A6"/>
            </a:solidFill>
            <a:prstDash val="dash"/>
            <a:miter lim="800000"/>
          </a:ln>
          <a:effectLst/>
        </p:spPr>
        <p:txBody>
          <a:bodyPr tIns="91440"/>
          <a:lstStyle/>
          <a:p>
            <a:pPr algn="ctr" defTabSz="914377">
              <a:buClrTx/>
              <a:defRPr/>
            </a:pPr>
            <a:r>
              <a:rPr lang="en-US" sz="1200" kern="1200" dirty="0"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CE92BA-9F0A-44E0-8498-8A23464182E3}"/>
              </a:ext>
            </a:extLst>
          </p:cNvPr>
          <p:cNvSpPr/>
          <p:nvPr/>
        </p:nvSpPr>
        <p:spPr>
          <a:xfrm>
            <a:off x="7772400" y="457200"/>
            <a:ext cx="2377440" cy="5669280"/>
          </a:xfrm>
          <a:prstGeom prst="rect">
            <a:avLst/>
          </a:prstGeom>
          <a:noFill/>
          <a:ln w="15875" cap="flat" cmpd="sng" algn="ctr">
            <a:solidFill>
              <a:srgbClr val="00A4A6"/>
            </a:solidFill>
            <a:prstDash val="dash"/>
            <a:miter lim="800000"/>
          </a:ln>
          <a:effectLst/>
        </p:spPr>
        <p:txBody>
          <a:bodyPr tIns="91440"/>
          <a:lstStyle/>
          <a:p>
            <a:pPr algn="ctr" defTabSz="914377">
              <a:buClrTx/>
              <a:defRPr/>
            </a:pPr>
            <a:r>
              <a:rPr lang="en-US" sz="1200" kern="1200" dirty="0">
                <a:ea typeface="+mn-ea"/>
                <a:cs typeface="Arial" panose="020B0604020202020204" pitchFamily="34" charset="0"/>
              </a:rPr>
              <a:t>Availability Zone 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5D8C14-3B94-4041-966B-2B5D0789FAB4}"/>
              </a:ext>
            </a:extLst>
          </p:cNvPr>
          <p:cNvGrpSpPr/>
          <p:nvPr/>
        </p:nvGrpSpPr>
        <p:grpSpPr>
          <a:xfrm>
            <a:off x="7863840" y="1188720"/>
            <a:ext cx="2194560" cy="1188720"/>
            <a:chOff x="7863840" y="1463040"/>
            <a:chExt cx="2194560" cy="118872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C806C64-B97A-4746-AF20-03D0FA9BD30C}"/>
                </a:ext>
              </a:extLst>
            </p:cNvPr>
            <p:cNvSpPr/>
            <p:nvPr/>
          </p:nvSpPr>
          <p:spPr>
            <a:xfrm>
              <a:off x="7863840" y="1463040"/>
              <a:ext cx="2194560" cy="1188720"/>
            </a:xfrm>
            <a:prstGeom prst="rect">
              <a:avLst/>
            </a:prstGeom>
            <a:noFill/>
            <a:ln w="15875" cap="flat" cmpd="sng" algn="ctr">
              <a:solidFill>
                <a:srgbClr val="7AA116"/>
              </a:solidFill>
              <a:prstDash val="solid"/>
              <a:miter lim="800000"/>
            </a:ln>
            <a:effectLst/>
          </p:spPr>
          <p:txBody>
            <a:bodyPr lIns="502920" tIns="91440" bIns="45720"/>
            <a:lstStyle/>
            <a:p>
              <a:pPr defTabSz="914377">
                <a:buClrTx/>
                <a:defRPr/>
              </a:pPr>
              <a:r>
                <a:rPr lang="en-US" sz="1200" kern="1200">
                  <a:ea typeface="+mn-ea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8F512F4D-328E-49C5-BADC-168400226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7863840" y="1463040"/>
              <a:ext cx="381000" cy="381000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588CB08E-B254-4B81-831F-1C9022458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95944" y="1783080"/>
              <a:ext cx="457200" cy="457200"/>
            </a:xfrm>
            <a:prstGeom prst="rect">
              <a:avLst/>
            </a:prstGeom>
          </p:spPr>
        </p:pic>
        <p:sp>
          <p:nvSpPr>
            <p:cNvPr id="79" name="TextBox 17">
              <a:extLst>
                <a:ext uri="{FF2B5EF4-FFF2-40B4-BE49-F238E27FC236}">
                  <a16:creationId xmlns:a16="http://schemas.microsoft.com/office/drawing/2014/main" id="{B8C0971F-B147-47C1-AE55-E329BF91D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5904" y="2203704"/>
              <a:ext cx="1097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E3F0AF3-CC42-42AC-949C-856CF92254DA}"/>
              </a:ext>
            </a:extLst>
          </p:cNvPr>
          <p:cNvGrpSpPr/>
          <p:nvPr/>
        </p:nvGrpSpPr>
        <p:grpSpPr>
          <a:xfrm>
            <a:off x="1645920" y="1188720"/>
            <a:ext cx="2194560" cy="1188720"/>
            <a:chOff x="1097280" y="914399"/>
            <a:chExt cx="2194560" cy="1188721"/>
          </a:xfrm>
        </p:grpSpPr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781747FE-DF15-4915-A215-B3426C405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120" y="1655064"/>
              <a:ext cx="11887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sp>
          <p:nvSpPr>
            <p:cNvPr id="81" name="TextBox 17">
              <a:extLst>
                <a:ext uri="{FF2B5EF4-FFF2-40B4-BE49-F238E27FC236}">
                  <a16:creationId xmlns:a16="http://schemas.microsoft.com/office/drawing/2014/main" id="{68372A39-814E-486B-85F7-F70245028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280" y="1651936"/>
              <a:ext cx="1097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DC7BC9A-5746-4105-80DB-2D5F06DDAA5D}"/>
                </a:ext>
              </a:extLst>
            </p:cNvPr>
            <p:cNvSpPr/>
            <p:nvPr/>
          </p:nvSpPr>
          <p:spPr>
            <a:xfrm>
              <a:off x="1097280" y="914399"/>
              <a:ext cx="2194560" cy="1188721"/>
            </a:xfrm>
            <a:prstGeom prst="rect">
              <a:avLst/>
            </a:prstGeom>
            <a:noFill/>
            <a:ln w="15875" cap="flat" cmpd="sng" algn="ctr">
              <a:solidFill>
                <a:srgbClr val="7AA116"/>
              </a:solidFill>
              <a:prstDash val="solid"/>
              <a:miter lim="800000"/>
            </a:ln>
            <a:effectLst/>
          </p:spPr>
          <p:txBody>
            <a:bodyPr lIns="502920" tIns="91440" bIns="45720"/>
            <a:lstStyle/>
            <a:p>
              <a:pPr defTabSz="914377">
                <a:buClrTx/>
                <a:defRPr/>
              </a:pPr>
              <a:r>
                <a:rPr lang="en-US" sz="1200" kern="1200">
                  <a:ea typeface="+mn-ea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7A536F3D-1901-420C-943E-615E6A31D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097280" y="914400"/>
              <a:ext cx="381000" cy="381000"/>
            </a:xfrm>
            <a:prstGeom prst="rect">
              <a:avLst/>
            </a:prstGeom>
          </p:spPr>
        </p:pic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47DF3937-6783-4A39-967A-4BE6AD79B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55059" y="1249151"/>
              <a:ext cx="457200" cy="457200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507A78DB-C2AE-43C5-B548-0120ECEA1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468880" y="1234440"/>
              <a:ext cx="457200" cy="4572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EEB231-5DCC-4203-8C6D-8E786E224B8E}"/>
              </a:ext>
            </a:extLst>
          </p:cNvPr>
          <p:cNvGrpSpPr/>
          <p:nvPr/>
        </p:nvGrpSpPr>
        <p:grpSpPr>
          <a:xfrm>
            <a:off x="4114800" y="1188720"/>
            <a:ext cx="2227061" cy="1202329"/>
            <a:chOff x="973339" y="894539"/>
            <a:chExt cx="2227061" cy="1202329"/>
          </a:xfrm>
        </p:grpSpPr>
        <p:sp>
          <p:nvSpPr>
            <p:cNvPr id="104" name="TextBox 22">
              <a:extLst>
                <a:ext uri="{FF2B5EF4-FFF2-40B4-BE49-F238E27FC236}">
                  <a16:creationId xmlns:a16="http://schemas.microsoft.com/office/drawing/2014/main" id="{09F77402-DD3F-4547-BA45-B901D56DC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680" y="1635203"/>
              <a:ext cx="11887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sp>
          <p:nvSpPr>
            <p:cNvPr id="105" name="TextBox 17">
              <a:extLst>
                <a:ext uri="{FF2B5EF4-FFF2-40B4-BE49-F238E27FC236}">
                  <a16:creationId xmlns:a16="http://schemas.microsoft.com/office/drawing/2014/main" id="{EB6DDE07-ED79-49E1-899A-BF4021F85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339" y="1635203"/>
              <a:ext cx="109728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10E61F-574E-487B-A19A-999D3088F0F9}"/>
                </a:ext>
              </a:extLst>
            </p:cNvPr>
            <p:cNvSpPr/>
            <p:nvPr/>
          </p:nvSpPr>
          <p:spPr>
            <a:xfrm>
              <a:off x="973339" y="894539"/>
              <a:ext cx="2194560" cy="1188720"/>
            </a:xfrm>
            <a:prstGeom prst="rect">
              <a:avLst/>
            </a:prstGeom>
            <a:noFill/>
            <a:ln w="15875" cap="flat" cmpd="sng" algn="ctr">
              <a:solidFill>
                <a:srgbClr val="7AA116"/>
              </a:solidFill>
              <a:prstDash val="solid"/>
              <a:miter lim="800000"/>
            </a:ln>
            <a:effectLst/>
          </p:spPr>
          <p:txBody>
            <a:bodyPr lIns="502920" tIns="91440" bIns="45720"/>
            <a:lstStyle/>
            <a:p>
              <a:pPr defTabSz="914377">
                <a:buClrTx/>
                <a:defRPr/>
              </a:pPr>
              <a:r>
                <a:rPr lang="en-US" sz="1200" kern="1200" dirty="0">
                  <a:ea typeface="+mn-ea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EBCCE59A-18D0-4582-9EE4-64B0CC066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73339" y="894539"/>
              <a:ext cx="381000" cy="381000"/>
            </a:xfrm>
            <a:prstGeom prst="rect">
              <a:avLst/>
            </a:prstGeom>
          </p:spPr>
        </p:pic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43DAC590-A65B-4CA1-B744-EC7CAE323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39099" y="1214579"/>
              <a:ext cx="457200" cy="457200"/>
            </a:xfrm>
            <a:prstGeom prst="rect">
              <a:avLst/>
            </a:prstGeom>
          </p:spPr>
        </p:pic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1BB465C7-04F4-4152-8B38-6CBB8FB0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76840" y="1214579"/>
              <a:ext cx="457200" cy="4572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7ACC56B-FBE3-426D-9A5A-816B9B530591}"/>
              </a:ext>
            </a:extLst>
          </p:cNvPr>
          <p:cNvSpPr/>
          <p:nvPr/>
        </p:nvSpPr>
        <p:spPr>
          <a:xfrm>
            <a:off x="1645920" y="2468880"/>
            <a:ext cx="2194560" cy="338328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D89FAA4C-CB5B-43D1-888D-97CD898C52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645920" y="2468880"/>
            <a:ext cx="381000" cy="381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B87820D-5D3C-41FC-82EC-F4B3E1648B16}"/>
              </a:ext>
            </a:extLst>
          </p:cNvPr>
          <p:cNvGrpSpPr/>
          <p:nvPr/>
        </p:nvGrpSpPr>
        <p:grpSpPr>
          <a:xfrm>
            <a:off x="1645920" y="2788920"/>
            <a:ext cx="1097280" cy="688479"/>
            <a:chOff x="1645920" y="2834640"/>
            <a:chExt cx="1097280" cy="688479"/>
          </a:xfrm>
        </p:grpSpPr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EC2A8FCF-C0C0-4B1E-BBC6-B8856306D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1817" y="2834640"/>
              <a:ext cx="457200" cy="457200"/>
            </a:xfrm>
            <a:prstGeom prst="rect">
              <a:avLst/>
            </a:prstGeom>
          </p:spPr>
        </p:pic>
        <p:sp>
          <p:nvSpPr>
            <p:cNvPr id="111" name="TextBox 17">
              <a:extLst>
                <a:ext uri="{FF2B5EF4-FFF2-40B4-BE49-F238E27FC236}">
                  <a16:creationId xmlns:a16="http://schemas.microsoft.com/office/drawing/2014/main" id="{546CE1DA-74C9-4468-9FEC-1EBF5CFA6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920" y="3246120"/>
              <a:ext cx="1097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24810-2F41-4203-8915-F0F913248FC8}"/>
              </a:ext>
            </a:extLst>
          </p:cNvPr>
          <p:cNvGrpSpPr/>
          <p:nvPr/>
        </p:nvGrpSpPr>
        <p:grpSpPr>
          <a:xfrm>
            <a:off x="2679878" y="2788920"/>
            <a:ext cx="1188720" cy="688479"/>
            <a:chOff x="2679878" y="2834640"/>
            <a:chExt cx="1188720" cy="688479"/>
          </a:xfrm>
        </p:grpSpPr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BFBCA1B4-78A3-44B2-9309-F57605415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45638" y="2834640"/>
              <a:ext cx="457200" cy="457200"/>
            </a:xfrm>
            <a:prstGeom prst="rect">
              <a:avLst/>
            </a:prstGeom>
          </p:spPr>
        </p:pic>
        <p:sp>
          <p:nvSpPr>
            <p:cNvPr id="113" name="TextBox 22">
              <a:extLst>
                <a:ext uri="{FF2B5EF4-FFF2-40B4-BE49-F238E27FC236}">
                  <a16:creationId xmlns:a16="http://schemas.microsoft.com/office/drawing/2014/main" id="{DF8D67CE-0048-4B45-8D8C-E5A5D062C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878" y="3246120"/>
              <a:ext cx="11887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415029-084D-4E8E-852F-8A87467E642E}"/>
              </a:ext>
            </a:extLst>
          </p:cNvPr>
          <p:cNvGrpSpPr/>
          <p:nvPr/>
        </p:nvGrpSpPr>
        <p:grpSpPr>
          <a:xfrm>
            <a:off x="1737360" y="4754880"/>
            <a:ext cx="5943600" cy="1005840"/>
            <a:chOff x="1737360" y="4846320"/>
            <a:chExt cx="5943600" cy="10058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7D448D9-DE46-4DCA-85D4-72F20B376FBB}"/>
                </a:ext>
              </a:extLst>
            </p:cNvPr>
            <p:cNvSpPr/>
            <p:nvPr/>
          </p:nvSpPr>
          <p:spPr>
            <a:xfrm>
              <a:off x="1737360" y="4846320"/>
              <a:ext cx="5943600" cy="1005840"/>
            </a:xfrm>
            <a:prstGeom prst="rect">
              <a:avLst/>
            </a:prstGeom>
            <a:noFill/>
            <a:ln w="15875">
              <a:solidFill>
                <a:srgbClr val="CA24D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4BB27AF8-3EF1-4A44-9E43-E0171F7D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858000" y="4956048"/>
              <a:ext cx="457200" cy="457200"/>
            </a:xfrm>
            <a:prstGeom prst="rect">
              <a:avLst/>
            </a:prstGeom>
          </p:spPr>
        </p:pic>
        <p:sp>
          <p:nvSpPr>
            <p:cNvPr id="90" name="TextBox 20">
              <a:extLst>
                <a:ext uri="{FF2B5EF4-FFF2-40B4-BE49-F238E27FC236}">
                  <a16:creationId xmlns:a16="http://schemas.microsoft.com/office/drawing/2014/main" id="{F8754679-007A-4AEC-B7DF-1C4CF24A8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5340096"/>
              <a:ext cx="914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Multi-AZ DB cluster</a:t>
              </a:r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628E25EF-14F7-4B86-99D8-5DBCD737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523744" y="4937760"/>
              <a:ext cx="457200" cy="457200"/>
            </a:xfrm>
            <a:prstGeom prst="rect">
              <a:avLst/>
            </a:prstGeom>
          </p:spPr>
        </p:pic>
        <p:sp>
          <p:nvSpPr>
            <p:cNvPr id="94" name="TextBox 6">
              <a:extLst>
                <a:ext uri="{FF2B5EF4-FFF2-40B4-BE49-F238E27FC236}">
                  <a16:creationId xmlns:a16="http://schemas.microsoft.com/office/drawing/2014/main" id="{FA1DC201-D755-4EB1-B601-7A9B85709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744" y="5342543"/>
              <a:ext cx="11887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 instance</a:t>
              </a:r>
            </a:p>
          </p:txBody>
        </p: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6FA60F17-D173-42FC-865C-3A642159F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992624" y="4953000"/>
              <a:ext cx="457200" cy="457200"/>
            </a:xfrm>
            <a:prstGeom prst="rect">
              <a:avLst/>
            </a:prstGeom>
          </p:spPr>
        </p:pic>
        <p:sp>
          <p:nvSpPr>
            <p:cNvPr id="93" name="TextBox 6">
              <a:extLst>
                <a:ext uri="{FF2B5EF4-FFF2-40B4-BE49-F238E27FC236}">
                  <a16:creationId xmlns:a16="http://schemas.microsoft.com/office/drawing/2014/main" id="{850460EC-804D-4E5A-B5D3-3B701EA29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6864" y="5342543"/>
              <a:ext cx="11887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 instance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9076863-6A7D-4833-A634-C22D98C6DC6B}"/>
              </a:ext>
            </a:extLst>
          </p:cNvPr>
          <p:cNvSpPr/>
          <p:nvPr/>
        </p:nvSpPr>
        <p:spPr>
          <a:xfrm>
            <a:off x="4114800" y="2468880"/>
            <a:ext cx="2194560" cy="338328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2AC610D1-7BC2-4D0F-92E2-FCA6B1C16E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118018" y="2468880"/>
            <a:ext cx="381000" cy="381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CA53BB0-74A0-4392-B871-DF66B821DCAE}"/>
              </a:ext>
            </a:extLst>
          </p:cNvPr>
          <p:cNvGrpSpPr/>
          <p:nvPr/>
        </p:nvGrpSpPr>
        <p:grpSpPr>
          <a:xfrm>
            <a:off x="4155979" y="2788920"/>
            <a:ext cx="1097280" cy="688479"/>
            <a:chOff x="4155979" y="2834640"/>
            <a:chExt cx="1097280" cy="688479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62304F74-0715-49AB-96F4-CC4C7E74D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80560" y="2834640"/>
              <a:ext cx="457200" cy="457200"/>
            </a:xfrm>
            <a:prstGeom prst="rect">
              <a:avLst/>
            </a:prstGeom>
          </p:spPr>
        </p:pic>
        <p:sp>
          <p:nvSpPr>
            <p:cNvPr id="98" name="TextBox 17">
              <a:extLst>
                <a:ext uri="{FF2B5EF4-FFF2-40B4-BE49-F238E27FC236}">
                  <a16:creationId xmlns:a16="http://schemas.microsoft.com/office/drawing/2014/main" id="{EB2A3345-BFC8-4937-8B41-F0C28D109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5979" y="3246120"/>
              <a:ext cx="1097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74C723-114E-4CBE-A671-C29B8B58047B}"/>
              </a:ext>
            </a:extLst>
          </p:cNvPr>
          <p:cNvGrpSpPr/>
          <p:nvPr/>
        </p:nvGrpSpPr>
        <p:grpSpPr>
          <a:xfrm>
            <a:off x="5167702" y="2788920"/>
            <a:ext cx="1188720" cy="873145"/>
            <a:chOff x="5167702" y="2834640"/>
            <a:chExt cx="1188720" cy="873145"/>
          </a:xfrm>
        </p:grpSpPr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FA7EA1F6-960A-4616-9547-E2A843E73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97100" y="2834640"/>
              <a:ext cx="457200" cy="457200"/>
            </a:xfrm>
            <a:prstGeom prst="rect">
              <a:avLst/>
            </a:prstGeom>
          </p:spPr>
        </p:pic>
        <p:sp>
          <p:nvSpPr>
            <p:cNvPr id="101" name="TextBox 22">
              <a:extLst>
                <a:ext uri="{FF2B5EF4-FFF2-40B4-BE49-F238E27FC236}">
                  <a16:creationId xmlns:a16="http://schemas.microsoft.com/office/drawing/2014/main" id="{26209715-0FF5-472E-A1C6-EAEC05229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7702" y="3246120"/>
              <a:ext cx="11887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908287-B774-4AD0-8E97-AACDE370EAB8}"/>
              </a:ext>
            </a:extLst>
          </p:cNvPr>
          <p:cNvGrpSpPr/>
          <p:nvPr/>
        </p:nvGrpSpPr>
        <p:grpSpPr>
          <a:xfrm>
            <a:off x="1737360" y="3657600"/>
            <a:ext cx="8229600" cy="1005840"/>
            <a:chOff x="1737360" y="3749040"/>
            <a:chExt cx="8229600" cy="100584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79807A3-E5B6-4D1C-A0EF-30B07C3759A6}"/>
                </a:ext>
              </a:extLst>
            </p:cNvPr>
            <p:cNvSpPr/>
            <p:nvPr/>
          </p:nvSpPr>
          <p:spPr>
            <a:xfrm>
              <a:off x="1737360" y="3749040"/>
              <a:ext cx="8229600" cy="1005840"/>
            </a:xfrm>
            <a:prstGeom prst="rect">
              <a:avLst/>
            </a:prstGeom>
            <a:noFill/>
            <a:ln w="15875">
              <a:solidFill>
                <a:srgbClr val="ED71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               Auto Scaling group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4199CE6C-E6EC-473D-B1F0-6B76CFFD7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>
            <a:xfrm>
              <a:off x="6858000" y="3749040"/>
              <a:ext cx="381000" cy="381000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6FCD20A-DC64-4381-9A48-EC1DD7F7D93E}"/>
                </a:ext>
              </a:extLst>
            </p:cNvPr>
            <p:cNvGrpSpPr/>
            <p:nvPr/>
          </p:nvGrpSpPr>
          <p:grpSpPr>
            <a:xfrm>
              <a:off x="1795335" y="3840480"/>
              <a:ext cx="1920240" cy="880556"/>
              <a:chOff x="1492897" y="4206240"/>
              <a:chExt cx="1920240" cy="880556"/>
            </a:xfrm>
          </p:grpSpPr>
          <p:pic>
            <p:nvPicPr>
              <p:cNvPr id="95" name="Graphic 94">
                <a:extLst>
                  <a:ext uri="{FF2B5EF4-FFF2-40B4-BE49-F238E27FC236}">
                    <a16:creationId xmlns:a16="http://schemas.microsoft.com/office/drawing/2014/main" id="{355CB46D-F462-4D7B-9DF5-C42AD1FB1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224417" y="420624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7BBD8E91-7FCA-49C4-A185-E0DC3DD75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1701261" y="420624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97" name="Graphic 96">
                <a:extLst>
                  <a:ext uri="{FF2B5EF4-FFF2-40B4-BE49-F238E27FC236}">
                    <a16:creationId xmlns:a16="http://schemas.microsoft.com/office/drawing/2014/main" id="{449070EA-28AB-4917-A3A0-BD2FFE270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747574" y="422034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99" name="TextBox 16">
                <a:extLst>
                  <a:ext uri="{FF2B5EF4-FFF2-40B4-BE49-F238E27FC236}">
                    <a16:creationId xmlns:a16="http://schemas.microsoft.com/office/drawing/2014/main" id="{42E05ABE-1BB6-4752-863A-AF81F4E48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2897" y="4625131"/>
                <a:ext cx="19202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Environment and Data Lake cluster nodes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3FD14BB-1A22-4D48-ADDB-BCDE18DD8A9D}"/>
                </a:ext>
              </a:extLst>
            </p:cNvPr>
            <p:cNvGrpSpPr/>
            <p:nvPr/>
          </p:nvGrpSpPr>
          <p:grpSpPr>
            <a:xfrm>
              <a:off x="4261318" y="3854589"/>
              <a:ext cx="1920240" cy="868180"/>
              <a:chOff x="1614099" y="4200920"/>
              <a:chExt cx="1920240" cy="868180"/>
            </a:xfrm>
          </p:grpSpPr>
          <p:pic>
            <p:nvPicPr>
              <p:cNvPr id="53" name="Graphic 52">
                <a:extLst>
                  <a:ext uri="{FF2B5EF4-FFF2-40B4-BE49-F238E27FC236}">
                    <a16:creationId xmlns:a16="http://schemas.microsoft.com/office/drawing/2014/main" id="{E090E0E5-AB7D-4230-91D4-22AE81437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345619" y="420787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60BF164B-742B-4C8D-857F-D0567BBED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1828800" y="420809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03EC3B06-9B9E-4C97-99DC-C0374387E9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849881" y="4200920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6" name="TextBox 16">
                <a:extLst>
                  <a:ext uri="{FF2B5EF4-FFF2-40B4-BE49-F238E27FC236}">
                    <a16:creationId xmlns:a16="http://schemas.microsoft.com/office/drawing/2014/main" id="{79C81D3E-38B8-401B-9203-E054B052B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4099" y="4607435"/>
                <a:ext cx="19202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Environment and Data Lake cluster nodes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53D9613-DCB9-43E6-85DB-AF288E7813B3}"/>
                </a:ext>
              </a:extLst>
            </p:cNvPr>
            <p:cNvGrpSpPr/>
            <p:nvPr/>
          </p:nvGrpSpPr>
          <p:grpSpPr>
            <a:xfrm>
              <a:off x="7973568" y="3849624"/>
              <a:ext cx="1920240" cy="873145"/>
              <a:chOff x="1535204" y="4194103"/>
              <a:chExt cx="1920240" cy="873145"/>
            </a:xfrm>
          </p:grpSpPr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A2926407-4CFB-40DD-822A-5A4AC506A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259609" y="4194103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640522B5-F4B6-49F2-87D7-D95BDB68D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1745516" y="4206019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9A06C942-377A-4552-9ED8-F4C7422927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769581" y="420601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61" name="TextBox 16">
                <a:extLst>
                  <a:ext uri="{FF2B5EF4-FFF2-40B4-BE49-F238E27FC236}">
                    <a16:creationId xmlns:a16="http://schemas.microsoft.com/office/drawing/2014/main" id="{A995FF07-7FA1-46C9-98A2-E9DC2E8585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5204" y="4605583"/>
                <a:ext cx="19202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Environment and Data Lake cluster nodes</a:t>
                </a:r>
              </a:p>
            </p:txBody>
          </p:sp>
        </p:grp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F07F3ED8-229F-41A4-BE67-FD3E93F274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863840" y="2468880"/>
            <a:ext cx="381000" cy="381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8E8DFD9-5B9B-41A0-9384-34436C7CCCDD}"/>
              </a:ext>
            </a:extLst>
          </p:cNvPr>
          <p:cNvSpPr/>
          <p:nvPr/>
        </p:nvSpPr>
        <p:spPr>
          <a:xfrm>
            <a:off x="7863840" y="2468880"/>
            <a:ext cx="2194560" cy="338328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E5B7DC-6694-4827-BDC2-B55B42764DB4}"/>
              </a:ext>
            </a:extLst>
          </p:cNvPr>
          <p:cNvGrpSpPr/>
          <p:nvPr/>
        </p:nvGrpSpPr>
        <p:grpSpPr>
          <a:xfrm>
            <a:off x="8375904" y="2788920"/>
            <a:ext cx="1097280" cy="651958"/>
            <a:chOff x="8375904" y="2871161"/>
            <a:chExt cx="1097280" cy="651958"/>
          </a:xfrm>
        </p:grpSpPr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BE28528C-104F-4489-9F0B-FAB9F414B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95944" y="2871161"/>
              <a:ext cx="457200" cy="457200"/>
            </a:xfrm>
            <a:prstGeom prst="rect">
              <a:avLst/>
            </a:prstGeom>
          </p:spPr>
        </p:pic>
        <p:sp>
          <p:nvSpPr>
            <p:cNvPr id="114" name="TextBox 17">
              <a:extLst>
                <a:ext uri="{FF2B5EF4-FFF2-40B4-BE49-F238E27FC236}">
                  <a16:creationId xmlns:a16="http://schemas.microsoft.com/office/drawing/2014/main" id="{F5F0BB06-18FF-4263-A04B-5A71AB5AB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5904" y="3246120"/>
              <a:ext cx="1097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70F55F0-82E7-487D-8BFC-92912ACCFB6E}"/>
              </a:ext>
            </a:extLst>
          </p:cNvPr>
          <p:cNvGrpSpPr/>
          <p:nvPr/>
        </p:nvGrpSpPr>
        <p:grpSpPr>
          <a:xfrm>
            <a:off x="10332720" y="822960"/>
            <a:ext cx="1005840" cy="1053331"/>
            <a:chOff x="10972800" y="458108"/>
            <a:chExt cx="1005840" cy="1053331"/>
          </a:xfrm>
        </p:grpSpPr>
        <p:pic>
          <p:nvPicPr>
            <p:cNvPr id="115" name="Graphic 8">
              <a:extLst>
                <a:ext uri="{FF2B5EF4-FFF2-40B4-BE49-F238E27FC236}">
                  <a16:creationId xmlns:a16="http://schemas.microsoft.com/office/drawing/2014/main" id="{81318A95-0B96-48B3-ABE4-F023EFD75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11064240" y="45810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TextBox 9">
              <a:extLst>
                <a:ext uri="{FF2B5EF4-FFF2-40B4-BE49-F238E27FC236}">
                  <a16:creationId xmlns:a16="http://schemas.microsoft.com/office/drawing/2014/main" id="{646F0F47-B8DB-4C0B-A1E1-2D90E80C9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2800" y="1234440"/>
              <a:ext cx="1005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9BBAFF-34A2-45CC-A716-53DD3A770FDD}"/>
              </a:ext>
            </a:extLst>
          </p:cNvPr>
          <p:cNvGrpSpPr/>
          <p:nvPr/>
        </p:nvGrpSpPr>
        <p:grpSpPr>
          <a:xfrm>
            <a:off x="10378440" y="2011680"/>
            <a:ext cx="914400" cy="1054239"/>
            <a:chOff x="11018520" y="1737360"/>
            <a:chExt cx="914400" cy="1054239"/>
          </a:xfrm>
        </p:grpSpPr>
        <p:pic>
          <p:nvPicPr>
            <p:cNvPr id="117" name="Graphic 19">
              <a:extLst>
                <a:ext uri="{FF2B5EF4-FFF2-40B4-BE49-F238E27FC236}">
                  <a16:creationId xmlns:a16="http://schemas.microsoft.com/office/drawing/2014/main" id="{4E277DC1-48A3-4DC8-B3E3-C090267DB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 bwMode="auto">
            <a:xfrm>
              <a:off x="11064240" y="173736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TextBox 12">
              <a:extLst>
                <a:ext uri="{FF2B5EF4-FFF2-40B4-BE49-F238E27FC236}">
                  <a16:creationId xmlns:a16="http://schemas.microsoft.com/office/drawing/2014/main" id="{443438BF-D91B-4C7B-87D6-10C22B582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18520" y="2514600"/>
              <a:ext cx="914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IAM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88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3_Office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Jaclyn</dc:creator>
  <cp:lastModifiedBy>Nguyen, Jaclyn</cp:lastModifiedBy>
  <cp:revision>134</cp:revision>
  <dcterms:modified xsi:type="dcterms:W3CDTF">2023-09-14T15:36:17Z</dcterms:modified>
</cp:coreProperties>
</file>