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164592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747775"/>
          </p15:clr>
        </p15:guide>
        <p15:guide id="2" pos="518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4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3456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2d88903f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752d88903f_2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752d88903f_2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1075" y="1588427"/>
            <a:ext cx="15337080" cy="4378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61060" y="6046133"/>
            <a:ext cx="15337080" cy="1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61060" y="2359733"/>
            <a:ext cx="15337080" cy="41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61060" y="6724747"/>
            <a:ext cx="15337080" cy="27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057400" y="5763265"/>
            <a:ext cx="12344400" cy="26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131571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131571" y="2921001"/>
            <a:ext cx="14196060" cy="696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123000" y="2735591"/>
            <a:ext cx="14196060" cy="456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123000" y="7343143"/>
            <a:ext cx="14196060" cy="24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131571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131571" y="2921001"/>
            <a:ext cx="6995160" cy="696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8332471" y="2921001"/>
            <a:ext cx="6995160" cy="696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133715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1133716" y="4008123"/>
            <a:ext cx="6963012" cy="589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8332477" y="2689861"/>
            <a:ext cx="6997304" cy="131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8332477" y="4008123"/>
            <a:ext cx="6997304" cy="589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1131571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133716" y="731520"/>
            <a:ext cx="5308523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6997306" y="1579889"/>
            <a:ext cx="8332471" cy="7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40004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377" lvl="1" indent="-38099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566" lvl="2" indent="-35559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754" lvl="3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5943" lvl="4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131" lvl="5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320" lvl="6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509" lvl="7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697" lvl="8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1133716" y="3291845"/>
            <a:ext cx="5308523" cy="609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61060" y="4588480"/>
            <a:ext cx="15337080" cy="1795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133716" y="731520"/>
            <a:ext cx="5308523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6997306" y="1579889"/>
            <a:ext cx="8332471" cy="7797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33716" y="3291845"/>
            <a:ext cx="5308523" cy="609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131571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4748530" y="-695956"/>
            <a:ext cx="6962142" cy="1419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8903657" y="3459168"/>
            <a:ext cx="9298942" cy="354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702757" y="13020"/>
            <a:ext cx="9298942" cy="1044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61060" y="949387"/>
            <a:ext cx="15337080" cy="122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61060" y="2458613"/>
            <a:ext cx="15337080" cy="728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61060" y="949387"/>
            <a:ext cx="15337080" cy="122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61061" y="2458613"/>
            <a:ext cx="7199820" cy="728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698321" y="2458613"/>
            <a:ext cx="7199820" cy="728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61060" y="949387"/>
            <a:ext cx="15337080" cy="122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61060" y="1185280"/>
            <a:ext cx="5054400" cy="1612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61060" y="2964480"/>
            <a:ext cx="5054400" cy="678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82452" y="960320"/>
            <a:ext cx="11462040" cy="8727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229600" y="-267"/>
            <a:ext cx="82296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7900" y="2630773"/>
            <a:ext cx="7281360" cy="3162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7900" y="5979893"/>
            <a:ext cx="7281360" cy="2634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891100" y="1544693"/>
            <a:ext cx="6906600" cy="7882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61060" y="9025227"/>
            <a:ext cx="10797840" cy="1290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1060" y="949387"/>
            <a:ext cx="15337080" cy="12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060" y="2458613"/>
            <a:ext cx="15337080" cy="72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50426" y="9948197"/>
            <a:ext cx="987660" cy="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31571" y="584204"/>
            <a:ext cx="14196060" cy="2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1571" y="2921001"/>
            <a:ext cx="14196060" cy="696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113157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452111" y="10170162"/>
            <a:ext cx="555498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624311" y="10170162"/>
            <a:ext cx="370332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DB581157-EF45-49E8-BFB3-F4CDC851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520" y="731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3B5EB1F-5F02-4226-9336-72C0FE338601}"/>
              </a:ext>
            </a:extLst>
          </p:cNvPr>
          <p:cNvSpPr/>
          <p:nvPr/>
        </p:nvSpPr>
        <p:spPr>
          <a:xfrm>
            <a:off x="731520" y="731520"/>
            <a:ext cx="11612880" cy="6583680"/>
          </a:xfrm>
          <a:prstGeom prst="rect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377">
              <a:buClrTx/>
              <a:defRPr/>
            </a:pPr>
            <a:r>
              <a:rPr lang="en-US" sz="1200" kern="1200"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18DA97-3522-4F40-B72B-86A4D6D5C58C}"/>
              </a:ext>
            </a:extLst>
          </p:cNvPr>
          <p:cNvSpPr/>
          <p:nvPr/>
        </p:nvSpPr>
        <p:spPr>
          <a:xfrm>
            <a:off x="2103120" y="1005840"/>
            <a:ext cx="2377440" cy="6126480"/>
          </a:xfrm>
          <a:prstGeom prst="rect">
            <a:avLst/>
          </a:prstGeom>
          <a:noFill/>
          <a:ln w="15875" cap="flat" cmpd="sng" algn="ctr">
            <a:solidFill>
              <a:srgbClr val="00A4A6"/>
            </a:solidFill>
            <a:prstDash val="dash"/>
            <a:miter lim="800000"/>
          </a:ln>
          <a:effectLst/>
        </p:spPr>
        <p:txBody>
          <a:bodyPr tIns="91440"/>
          <a:lstStyle/>
          <a:p>
            <a:pPr algn="ctr" defTabSz="914377">
              <a:buClrTx/>
              <a:defRPr/>
            </a:pPr>
            <a:r>
              <a:rPr lang="en-US" sz="1200" kern="1200" dirty="0"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126003-2627-4381-B331-3A1812066D67}"/>
              </a:ext>
            </a:extLst>
          </p:cNvPr>
          <p:cNvSpPr/>
          <p:nvPr/>
        </p:nvSpPr>
        <p:spPr>
          <a:xfrm>
            <a:off x="1188720" y="1371600"/>
            <a:ext cx="9966960" cy="5669280"/>
          </a:xfrm>
          <a:prstGeom prst="rect">
            <a:avLst/>
          </a:prstGeom>
          <a:noFill/>
          <a:ln w="15875" cap="flat" cmpd="sng" algn="ctr">
            <a:solidFill>
              <a:srgbClr val="8C4FFF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377">
              <a:buClrTx/>
              <a:defRPr/>
            </a:pPr>
            <a:r>
              <a:rPr lang="en-US" sz="1200" kern="1200" dirty="0">
                <a:ln w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7B30D33-7963-47E9-9C68-E94A45A0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8720" y="1371600"/>
            <a:ext cx="381000" cy="381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AE83AAF-D07C-4204-9F73-DB3C2ACD5D96}"/>
              </a:ext>
            </a:extLst>
          </p:cNvPr>
          <p:cNvSpPr/>
          <p:nvPr/>
        </p:nvSpPr>
        <p:spPr>
          <a:xfrm>
            <a:off x="4572000" y="1005840"/>
            <a:ext cx="2377440" cy="6126480"/>
          </a:xfrm>
          <a:prstGeom prst="rect">
            <a:avLst/>
          </a:prstGeom>
          <a:noFill/>
          <a:ln w="15875" cap="flat" cmpd="sng" algn="ctr">
            <a:solidFill>
              <a:srgbClr val="00A4A6"/>
            </a:solidFill>
            <a:prstDash val="dash"/>
            <a:miter lim="800000"/>
          </a:ln>
          <a:effectLst/>
        </p:spPr>
        <p:txBody>
          <a:bodyPr tIns="91440"/>
          <a:lstStyle/>
          <a:p>
            <a:pPr algn="ctr" defTabSz="914377">
              <a:buClrTx/>
              <a:defRPr/>
            </a:pPr>
            <a:r>
              <a:rPr lang="en-US" sz="1200" kern="1200" dirty="0"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3F0AF3-CC42-42AC-949C-856CF92254DA}"/>
              </a:ext>
            </a:extLst>
          </p:cNvPr>
          <p:cNvGrpSpPr/>
          <p:nvPr/>
        </p:nvGrpSpPr>
        <p:grpSpPr>
          <a:xfrm>
            <a:off x="2194560" y="1737361"/>
            <a:ext cx="2194560" cy="1202329"/>
            <a:chOff x="1097280" y="914399"/>
            <a:chExt cx="2194560" cy="1202330"/>
          </a:xfrm>
        </p:grpSpPr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781747FE-DF15-4915-A215-B3426C405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120" y="1655064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sp>
          <p:nvSpPr>
            <p:cNvPr id="81" name="TextBox 17">
              <a:extLst>
                <a:ext uri="{FF2B5EF4-FFF2-40B4-BE49-F238E27FC236}">
                  <a16:creationId xmlns:a16="http://schemas.microsoft.com/office/drawing/2014/main" id="{68372A39-814E-486B-85F7-F70245028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" y="1651936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DC7BC9A-5746-4105-80DB-2D5F06DDAA5D}"/>
                </a:ext>
              </a:extLst>
            </p:cNvPr>
            <p:cNvSpPr/>
            <p:nvPr/>
          </p:nvSpPr>
          <p:spPr>
            <a:xfrm>
              <a:off x="1097280" y="914399"/>
              <a:ext cx="2194560" cy="1188721"/>
            </a:xfrm>
            <a:prstGeom prst="rect">
              <a:avLst/>
            </a:prstGeom>
            <a:noFill/>
            <a:ln w="15875" cap="flat" cmpd="sng" algn="ctr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lIns="502920" tIns="91440" bIns="45720"/>
            <a:lstStyle/>
            <a:p>
              <a:pPr defTabSz="914377">
                <a:buClrTx/>
                <a:defRPr/>
              </a:pPr>
              <a:r>
                <a:rPr lang="en-US" sz="1200" kern="1200"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7A536F3D-1901-420C-943E-615E6A31D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97280" y="914400"/>
              <a:ext cx="381000" cy="381000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7DF3937-6783-4A39-967A-4BE6AD79B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55059" y="1249151"/>
              <a:ext cx="457200" cy="45720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507A78DB-C2AE-43C5-B548-0120ECEA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68880" y="1234440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EEB231-5DCC-4203-8C6D-8E786E224B8E}"/>
              </a:ext>
            </a:extLst>
          </p:cNvPr>
          <p:cNvGrpSpPr/>
          <p:nvPr/>
        </p:nvGrpSpPr>
        <p:grpSpPr>
          <a:xfrm>
            <a:off x="4663441" y="1737361"/>
            <a:ext cx="2227061" cy="1202329"/>
            <a:chOff x="973339" y="894539"/>
            <a:chExt cx="2227061" cy="1202329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09F77402-DD3F-4547-BA45-B901D56DC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680" y="1635203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sp>
          <p:nvSpPr>
            <p:cNvPr id="105" name="TextBox 17">
              <a:extLst>
                <a:ext uri="{FF2B5EF4-FFF2-40B4-BE49-F238E27FC236}">
                  <a16:creationId xmlns:a16="http://schemas.microsoft.com/office/drawing/2014/main" id="{EB6DDE07-ED79-49E1-899A-BF4021F85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339" y="1635203"/>
              <a:ext cx="109728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10E61F-574E-487B-A19A-999D3088F0F9}"/>
                </a:ext>
              </a:extLst>
            </p:cNvPr>
            <p:cNvSpPr/>
            <p:nvPr/>
          </p:nvSpPr>
          <p:spPr>
            <a:xfrm>
              <a:off x="973339" y="894539"/>
              <a:ext cx="2194560" cy="1188720"/>
            </a:xfrm>
            <a:prstGeom prst="rect">
              <a:avLst/>
            </a:prstGeom>
            <a:noFill/>
            <a:ln w="15875" cap="flat" cmpd="sng" algn="ctr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lIns="502920" tIns="91440" bIns="45720"/>
            <a:lstStyle/>
            <a:p>
              <a:pPr defTabSz="914377">
                <a:buClrTx/>
                <a:defRPr/>
              </a:pPr>
              <a:r>
                <a:rPr lang="en-US" sz="1200" kern="1200" dirty="0"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BCCE59A-18D0-4582-9EE4-64B0CC066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73339" y="894539"/>
              <a:ext cx="381000" cy="381000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43DAC590-A65B-4CA1-B744-EC7CAE323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39099" y="1214579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1BB465C7-04F4-4152-8B38-6CBB8FB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76840" y="1214579"/>
              <a:ext cx="457200" cy="4572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7ACC56B-FBE3-426D-9A5A-816B9B530591}"/>
              </a:ext>
            </a:extLst>
          </p:cNvPr>
          <p:cNvSpPr/>
          <p:nvPr/>
        </p:nvSpPr>
        <p:spPr>
          <a:xfrm>
            <a:off x="2194560" y="3017520"/>
            <a:ext cx="2194560" cy="39319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89FAA4C-CB5B-43D1-888D-97CD898C52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194560" y="3017520"/>
            <a:ext cx="381000" cy="381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7820D-5D3C-41FC-82EC-F4B3E1648B16}"/>
              </a:ext>
            </a:extLst>
          </p:cNvPr>
          <p:cNvGrpSpPr/>
          <p:nvPr/>
        </p:nvGrpSpPr>
        <p:grpSpPr>
          <a:xfrm>
            <a:off x="2194560" y="3337561"/>
            <a:ext cx="1097280" cy="688479"/>
            <a:chOff x="1645920" y="2834640"/>
            <a:chExt cx="1097280" cy="688479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2A8FCF-C0C0-4B1E-BBC6-B8856306D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1817" y="2834640"/>
              <a:ext cx="457200" cy="457200"/>
            </a:xfrm>
            <a:prstGeom prst="rect">
              <a:avLst/>
            </a:prstGeom>
          </p:spPr>
        </p:pic>
        <p:sp>
          <p:nvSpPr>
            <p:cNvPr id="111" name="TextBox 17">
              <a:extLst>
                <a:ext uri="{FF2B5EF4-FFF2-40B4-BE49-F238E27FC236}">
                  <a16:creationId xmlns:a16="http://schemas.microsoft.com/office/drawing/2014/main" id="{546CE1DA-74C9-4468-9FEC-1EBF5CFA6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920" y="3246120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24810-2F41-4203-8915-F0F913248FC8}"/>
              </a:ext>
            </a:extLst>
          </p:cNvPr>
          <p:cNvGrpSpPr/>
          <p:nvPr/>
        </p:nvGrpSpPr>
        <p:grpSpPr>
          <a:xfrm>
            <a:off x="3228518" y="3337561"/>
            <a:ext cx="1188720" cy="873145"/>
            <a:chOff x="2679878" y="2834640"/>
            <a:chExt cx="1188720" cy="87314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FBCA1B4-78A3-44B2-9309-F5760541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5638" y="2834640"/>
              <a:ext cx="457200" cy="457200"/>
            </a:xfrm>
            <a:prstGeom prst="rect">
              <a:avLst/>
            </a:prstGeom>
          </p:spPr>
        </p:pic>
        <p:sp>
          <p:nvSpPr>
            <p:cNvPr id="113" name="TextBox 22">
              <a:extLst>
                <a:ext uri="{FF2B5EF4-FFF2-40B4-BE49-F238E27FC236}">
                  <a16:creationId xmlns:a16="http://schemas.microsoft.com/office/drawing/2014/main" id="{DF8D67CE-0048-4B45-8D8C-E5A5D062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878" y="3246120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FC898B-EF74-4FB1-B44E-0F676534B1D5}"/>
              </a:ext>
            </a:extLst>
          </p:cNvPr>
          <p:cNvGrpSpPr/>
          <p:nvPr/>
        </p:nvGrpSpPr>
        <p:grpSpPr>
          <a:xfrm>
            <a:off x="7330440" y="5897880"/>
            <a:ext cx="914400" cy="864001"/>
            <a:chOff x="8763000" y="6922008"/>
            <a:chExt cx="914400" cy="864001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4BB27AF8-3EF1-4A44-9E43-E0171F7D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991600" y="6922008"/>
              <a:ext cx="457200" cy="457200"/>
            </a:xfrm>
            <a:prstGeom prst="rect">
              <a:avLst/>
            </a:prstGeom>
          </p:spPr>
        </p:pic>
        <p:sp>
          <p:nvSpPr>
            <p:cNvPr id="90" name="TextBox 20">
              <a:extLst>
                <a:ext uri="{FF2B5EF4-FFF2-40B4-BE49-F238E27FC236}">
                  <a16:creationId xmlns:a16="http://schemas.microsoft.com/office/drawing/2014/main" id="{F8754679-007A-4AEC-B7DF-1C4CF24A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0" y="7324344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Multi-AZ DB cluster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5E6360-129B-46E7-84C7-AE663F1242EC}"/>
              </a:ext>
            </a:extLst>
          </p:cNvPr>
          <p:cNvGrpSpPr/>
          <p:nvPr/>
        </p:nvGrpSpPr>
        <p:grpSpPr>
          <a:xfrm>
            <a:off x="2712720" y="5897880"/>
            <a:ext cx="1188720" cy="866448"/>
            <a:chOff x="4299344" y="6903720"/>
            <a:chExt cx="1188720" cy="866448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628E25EF-14F7-4B86-99D8-5DBCD737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7344" y="6903720"/>
              <a:ext cx="457200" cy="457200"/>
            </a:xfrm>
            <a:prstGeom prst="rect">
              <a:avLst/>
            </a:prstGeom>
          </p:spPr>
        </p:pic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FA1DC201-D755-4EB1-B601-7A9B8570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344" y="7308503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1583CC-DBBF-45E5-B8E4-E664302D6896}"/>
              </a:ext>
            </a:extLst>
          </p:cNvPr>
          <p:cNvGrpSpPr/>
          <p:nvPr/>
        </p:nvGrpSpPr>
        <p:grpSpPr>
          <a:xfrm>
            <a:off x="5175504" y="5897880"/>
            <a:ext cx="1188720" cy="864001"/>
            <a:chOff x="6760464" y="6918960"/>
            <a:chExt cx="1188720" cy="864001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6FA60F17-D173-42FC-865C-3A642159F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26224" y="6918960"/>
              <a:ext cx="457200" cy="457200"/>
            </a:xfrm>
            <a:prstGeom prst="rect">
              <a:avLst/>
            </a:prstGeom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850460EC-804D-4E5A-B5D3-3B701EA29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464" y="7321296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9076863-6A7D-4833-A634-C22D98C6DC6B}"/>
              </a:ext>
            </a:extLst>
          </p:cNvPr>
          <p:cNvSpPr/>
          <p:nvPr/>
        </p:nvSpPr>
        <p:spPr>
          <a:xfrm>
            <a:off x="4663440" y="3017520"/>
            <a:ext cx="2194560" cy="39319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AC610D1-7BC2-4D0F-92E2-FCA6B1C16E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666658" y="3017520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53BB0-74A0-4392-B871-DF66B821DCAE}"/>
              </a:ext>
            </a:extLst>
          </p:cNvPr>
          <p:cNvGrpSpPr/>
          <p:nvPr/>
        </p:nvGrpSpPr>
        <p:grpSpPr>
          <a:xfrm>
            <a:off x="4704619" y="3337561"/>
            <a:ext cx="1097280" cy="688479"/>
            <a:chOff x="4155979" y="2834640"/>
            <a:chExt cx="1097280" cy="688479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62304F74-0715-49AB-96F4-CC4C7E74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0560" y="2834640"/>
              <a:ext cx="457200" cy="457200"/>
            </a:xfrm>
            <a:prstGeom prst="rect">
              <a:avLst/>
            </a:prstGeom>
          </p:spPr>
        </p:pic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EB2A3345-BFC8-4937-8B41-F0C28D109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979" y="3246120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74C723-114E-4CBE-A671-C29B8B58047B}"/>
              </a:ext>
            </a:extLst>
          </p:cNvPr>
          <p:cNvGrpSpPr/>
          <p:nvPr/>
        </p:nvGrpSpPr>
        <p:grpSpPr>
          <a:xfrm>
            <a:off x="5716342" y="3337561"/>
            <a:ext cx="1188720" cy="873145"/>
            <a:chOff x="5167702" y="2834640"/>
            <a:chExt cx="1188720" cy="873145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FA7EA1F6-960A-4616-9547-E2A843E7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97100" y="2834640"/>
              <a:ext cx="457200" cy="457200"/>
            </a:xfrm>
            <a:prstGeom prst="rect">
              <a:avLst/>
            </a:prstGeom>
          </p:spPr>
        </p:pic>
        <p:sp>
          <p:nvSpPr>
            <p:cNvPr id="101" name="TextBox 22">
              <a:extLst>
                <a:ext uri="{FF2B5EF4-FFF2-40B4-BE49-F238E27FC236}">
                  <a16:creationId xmlns:a16="http://schemas.microsoft.com/office/drawing/2014/main" id="{26209715-0FF5-472E-A1C6-EAEC0522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702" y="3246120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908287-B774-4AD0-8E97-AACDE370EAB8}"/>
              </a:ext>
            </a:extLst>
          </p:cNvPr>
          <p:cNvGrpSpPr/>
          <p:nvPr/>
        </p:nvGrpSpPr>
        <p:grpSpPr>
          <a:xfrm>
            <a:off x="2286000" y="4206240"/>
            <a:ext cx="8503920" cy="1188720"/>
            <a:chOff x="1737360" y="3749040"/>
            <a:chExt cx="8503920" cy="11887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9807A3-E5B6-4D1C-A0EF-30B07C3759A6}"/>
                </a:ext>
              </a:extLst>
            </p:cNvPr>
            <p:cNvSpPr/>
            <p:nvPr/>
          </p:nvSpPr>
          <p:spPr>
            <a:xfrm>
              <a:off x="1737360" y="3749040"/>
              <a:ext cx="8503920" cy="1188720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             Auto Scaling group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4199CE6C-E6EC-473D-B1F0-6B76CFFD7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7010400" y="3749040"/>
              <a:ext cx="381000" cy="381000"/>
            </a:xfrm>
            <a:prstGeom prst="rect">
              <a:avLst/>
            </a:prstGeom>
          </p:spPr>
        </p:pic>
        <p:sp>
          <p:nvSpPr>
            <p:cNvPr id="99" name="TextBox 16">
              <a:extLst>
                <a:ext uri="{FF2B5EF4-FFF2-40B4-BE49-F238E27FC236}">
                  <a16:creationId xmlns:a16="http://schemas.microsoft.com/office/drawing/2014/main" id="{42E05ABE-1BB6-4752-863A-AF81F4E48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259370"/>
              <a:ext cx="15544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Environment, data lake, and data hub cluster nodes</a:t>
              </a:r>
            </a:p>
          </p:txBody>
        </p:sp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79C81D3E-38B8-401B-9203-E054B052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080" y="4261103"/>
              <a:ext cx="15544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Environment, data lake, and data hub cluster nodes</a:t>
              </a:r>
            </a:p>
          </p:txBody>
        </p:sp>
        <p:sp>
          <p:nvSpPr>
            <p:cNvPr id="61" name="TextBox 16">
              <a:extLst>
                <a:ext uri="{FF2B5EF4-FFF2-40B4-BE49-F238E27FC236}">
                  <a16:creationId xmlns:a16="http://schemas.microsoft.com/office/drawing/2014/main" id="{A995FF07-7FA1-46C9-98A2-E9DC2E858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8304" y="4261104"/>
              <a:ext cx="146304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Environment, data lake, and data hub cluster nodes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41A584-72C4-4687-A884-8127DA1BBB74}"/>
              </a:ext>
            </a:extLst>
          </p:cNvPr>
          <p:cNvGrpSpPr/>
          <p:nvPr/>
        </p:nvGrpSpPr>
        <p:grpSpPr>
          <a:xfrm>
            <a:off x="8656320" y="1005840"/>
            <a:ext cx="2377440" cy="6126480"/>
            <a:chOff x="9906000" y="2514600"/>
            <a:chExt cx="2377440" cy="612648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CE92BA-9F0A-44E0-8498-8A23464182E3}"/>
                </a:ext>
              </a:extLst>
            </p:cNvPr>
            <p:cNvSpPr/>
            <p:nvPr/>
          </p:nvSpPr>
          <p:spPr>
            <a:xfrm>
              <a:off x="9906000" y="2514600"/>
              <a:ext cx="2377440" cy="6126480"/>
            </a:xfrm>
            <a:prstGeom prst="rect">
              <a:avLst/>
            </a:prstGeom>
            <a:noFill/>
            <a:ln w="15875" cap="flat" cmpd="sng" algn="ctr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tIns="91440"/>
            <a:lstStyle/>
            <a:p>
              <a:pPr algn="ctr" defTabSz="914377">
                <a:buClrTx/>
                <a:defRPr/>
              </a:pPr>
              <a:r>
                <a:rPr lang="en-US" sz="1200" kern="1200" dirty="0">
                  <a:ea typeface="+mn-ea"/>
                  <a:cs typeface="Arial" panose="020B0604020202020204" pitchFamily="34" charset="0"/>
                </a:rPr>
                <a:t>Availability Zone 3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5D8C14-3B94-4041-966B-2B5D0789FAB4}"/>
                </a:ext>
              </a:extLst>
            </p:cNvPr>
            <p:cNvGrpSpPr/>
            <p:nvPr/>
          </p:nvGrpSpPr>
          <p:grpSpPr>
            <a:xfrm>
              <a:off x="9997440" y="3246120"/>
              <a:ext cx="2194560" cy="1188720"/>
              <a:chOff x="7863840" y="1463040"/>
              <a:chExt cx="2194560" cy="118872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C806C64-B97A-4746-AF20-03D0FA9BD30C}"/>
                  </a:ext>
                </a:extLst>
              </p:cNvPr>
              <p:cNvSpPr/>
              <p:nvPr/>
            </p:nvSpPr>
            <p:spPr>
              <a:xfrm>
                <a:off x="7863840" y="1463040"/>
                <a:ext cx="2194560" cy="1188720"/>
              </a:xfrm>
              <a:prstGeom prst="rect">
                <a:avLst/>
              </a:prstGeom>
              <a:noFill/>
              <a:ln w="15875" cap="flat" cmpd="sng" algn="ctr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lIns="502920" tIns="91440" bIns="45720"/>
              <a:lstStyle/>
              <a:p>
                <a:pPr defTabSz="914377">
                  <a:buClrTx/>
                  <a:defRPr/>
                </a:pPr>
                <a:r>
                  <a:rPr lang="en-US" sz="1200" kern="1200">
                    <a:ea typeface="+mn-ea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8F512F4D-328E-49C5-BADC-16840022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7863840" y="1463040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588CB08E-B254-4B81-831F-1C9022458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95944" y="178308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9" name="TextBox 17">
                <a:extLst>
                  <a:ext uri="{FF2B5EF4-FFF2-40B4-BE49-F238E27FC236}">
                    <a16:creationId xmlns:a16="http://schemas.microsoft.com/office/drawing/2014/main" id="{B8C0971F-B147-47C1-AE55-E329BF91D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5904" y="2203704"/>
                <a:ext cx="10972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</p:grp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07F3ED8-229F-41A4-BE67-FD3E93F2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997440" y="4526280"/>
              <a:ext cx="381000" cy="3810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E8DFD9-5B9B-41A0-9384-34436C7CCCDD}"/>
                </a:ext>
              </a:extLst>
            </p:cNvPr>
            <p:cNvSpPr/>
            <p:nvPr/>
          </p:nvSpPr>
          <p:spPr>
            <a:xfrm>
              <a:off x="9997440" y="4526280"/>
              <a:ext cx="2194560" cy="393192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E5B7DC-6694-4827-BDC2-B55B42764DB4}"/>
                </a:ext>
              </a:extLst>
            </p:cNvPr>
            <p:cNvGrpSpPr/>
            <p:nvPr/>
          </p:nvGrpSpPr>
          <p:grpSpPr>
            <a:xfrm>
              <a:off x="10509504" y="4846320"/>
              <a:ext cx="1097280" cy="688479"/>
              <a:chOff x="8375904" y="2871161"/>
              <a:chExt cx="1097280" cy="688479"/>
            </a:xfrm>
          </p:grpSpPr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BE28528C-104F-4489-9F0B-FAB9F414B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95944" y="287116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14" name="TextBox 17">
                <a:extLst>
                  <a:ext uri="{FF2B5EF4-FFF2-40B4-BE49-F238E27FC236}">
                    <a16:creationId xmlns:a16="http://schemas.microsoft.com/office/drawing/2014/main" id="{F5F0BB06-18FF-4263-A04B-5A71AB5AB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5904" y="3282641"/>
                <a:ext cx="10972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F55F0-82E7-487D-8BFC-92912ACCFB6E}"/>
              </a:ext>
            </a:extLst>
          </p:cNvPr>
          <p:cNvGrpSpPr/>
          <p:nvPr/>
        </p:nvGrpSpPr>
        <p:grpSpPr>
          <a:xfrm>
            <a:off x="11216640" y="1371601"/>
            <a:ext cx="1005840" cy="1053331"/>
            <a:chOff x="10972800" y="458108"/>
            <a:chExt cx="1005840" cy="1053331"/>
          </a:xfrm>
        </p:grpSpPr>
        <p:pic>
          <p:nvPicPr>
            <p:cNvPr id="115" name="Graphic 8">
              <a:extLst>
                <a:ext uri="{FF2B5EF4-FFF2-40B4-BE49-F238E27FC236}">
                  <a16:creationId xmlns:a16="http://schemas.microsoft.com/office/drawing/2014/main" id="{81318A95-0B96-48B3-ABE4-F023EFD75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1064240" y="45810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9">
              <a:extLst>
                <a:ext uri="{FF2B5EF4-FFF2-40B4-BE49-F238E27FC236}">
                  <a16:creationId xmlns:a16="http://schemas.microsoft.com/office/drawing/2014/main" id="{646F0F47-B8DB-4C0B-A1E1-2D90E80C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0" y="1234440"/>
              <a:ext cx="100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9BBAFF-34A2-45CC-A716-53DD3A770FDD}"/>
              </a:ext>
            </a:extLst>
          </p:cNvPr>
          <p:cNvGrpSpPr/>
          <p:nvPr/>
        </p:nvGrpSpPr>
        <p:grpSpPr>
          <a:xfrm>
            <a:off x="11308080" y="2560321"/>
            <a:ext cx="914400" cy="1054239"/>
            <a:chOff x="11018520" y="1737360"/>
            <a:chExt cx="914400" cy="1054239"/>
          </a:xfrm>
        </p:grpSpPr>
        <p:pic>
          <p:nvPicPr>
            <p:cNvPr id="117" name="Graphic 19">
              <a:extLst>
                <a:ext uri="{FF2B5EF4-FFF2-40B4-BE49-F238E27FC236}">
                  <a16:creationId xmlns:a16="http://schemas.microsoft.com/office/drawing/2014/main" id="{4E277DC1-48A3-4DC8-B3E3-C090267DB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11064240" y="173736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2">
              <a:extLst>
                <a:ext uri="{FF2B5EF4-FFF2-40B4-BE49-F238E27FC236}">
                  <a16:creationId xmlns:a16="http://schemas.microsoft.com/office/drawing/2014/main" id="{443438BF-D91B-4C7B-87D6-10C22B58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8520" y="25146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680BE2-3EC8-4280-A038-FE47522FF24C}"/>
              </a:ext>
            </a:extLst>
          </p:cNvPr>
          <p:cNvSpPr/>
          <p:nvPr/>
        </p:nvSpPr>
        <p:spPr>
          <a:xfrm>
            <a:off x="2282952" y="5532120"/>
            <a:ext cx="6309360" cy="1280160"/>
          </a:xfrm>
          <a:prstGeom prst="rect">
            <a:avLst/>
          </a:prstGeom>
          <a:noFill/>
          <a:ln w="15875">
            <a:solidFill>
              <a:srgbClr val="CA24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Amazon RDS group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3D24BAE-968B-4F22-A156-D0BA9934D2C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2384" y="4297680"/>
            <a:ext cx="457200" cy="457200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5654C39D-D966-4782-A388-7327517DF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41264" y="4318740"/>
            <a:ext cx="457200" cy="45720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3A3E1850-264F-4B93-B0BC-8CF798042A3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582912" y="4315968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104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Jaclyn</dc:creator>
  <cp:lastModifiedBy>Nguyen, Jaclyn</cp:lastModifiedBy>
  <cp:revision>165</cp:revision>
  <dcterms:modified xsi:type="dcterms:W3CDTF">2023-09-20T16:15:15Z</dcterms:modified>
</cp:coreProperties>
</file>