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2d88903f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52d88903f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752d88903f_2_1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9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91075" y="601600"/>
            <a:ext cx="7174800" cy="33861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700"/>
          </a:p>
        </p:txBody>
      </p:sp>
      <p:sp>
        <p:nvSpPr>
          <p:cNvPr id="131" name="Google Shape;131;p25"/>
          <p:cNvSpPr/>
          <p:nvPr/>
        </p:nvSpPr>
        <p:spPr>
          <a:xfrm>
            <a:off x="228650" y="223850"/>
            <a:ext cx="8691900" cy="39117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700"/>
          </a:p>
        </p:txBody>
      </p:sp>
      <p:sp>
        <p:nvSpPr>
          <p:cNvPr id="132" name="Google Shape;132;p25"/>
          <p:cNvSpPr/>
          <p:nvPr/>
        </p:nvSpPr>
        <p:spPr>
          <a:xfrm>
            <a:off x="1258161" y="3129350"/>
            <a:ext cx="4553100" cy="517500"/>
          </a:xfrm>
          <a:prstGeom prst="rect">
            <a:avLst/>
          </a:prstGeom>
          <a:noFill/>
          <a:ln cap="flat" cmpd="sng" w="15875">
            <a:solidFill>
              <a:srgbClr val="CA24D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036650" y="395302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700"/>
          </a:p>
        </p:txBody>
      </p:sp>
      <p:sp>
        <p:nvSpPr>
          <p:cNvPr id="134" name="Google Shape;134;p25"/>
          <p:cNvSpPr/>
          <p:nvPr/>
        </p:nvSpPr>
        <p:spPr>
          <a:xfrm>
            <a:off x="2924529" y="395300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 sz="700"/>
          </a:p>
        </p:txBody>
      </p:sp>
      <p:sp>
        <p:nvSpPr>
          <p:cNvPr id="135" name="Google Shape;135;p25"/>
          <p:cNvSpPr/>
          <p:nvPr/>
        </p:nvSpPr>
        <p:spPr>
          <a:xfrm>
            <a:off x="5921700" y="395300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3</a:t>
            </a:r>
            <a:endParaRPr sz="700"/>
          </a:p>
        </p:txBody>
      </p:sp>
      <p:sp>
        <p:nvSpPr>
          <p:cNvPr id="136" name="Google Shape;136;p25"/>
          <p:cNvSpPr/>
          <p:nvPr/>
        </p:nvSpPr>
        <p:spPr>
          <a:xfrm>
            <a:off x="1138250" y="803377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sp>
        <p:nvSpPr>
          <p:cNvPr id="137" name="Google Shape;137;p25"/>
          <p:cNvSpPr/>
          <p:nvPr/>
        </p:nvSpPr>
        <p:spPr>
          <a:xfrm>
            <a:off x="3026129" y="803375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sp>
        <p:nvSpPr>
          <p:cNvPr id="138" name="Google Shape;138;p25"/>
          <p:cNvSpPr txBox="1"/>
          <p:nvPr/>
        </p:nvSpPr>
        <p:spPr>
          <a:xfrm>
            <a:off x="7962751" y="948876"/>
            <a:ext cx="673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 sz="700"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46" y="223862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87" y="601610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258150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7036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8256" y="803383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1138250" y="1752052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8256" y="1752044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397036" y="3396645"/>
            <a:ext cx="839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instance</a:t>
            </a:r>
            <a:endParaRPr sz="700"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9677" y="3181405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9408" y="590572"/>
            <a:ext cx="357187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797112" y="1286008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07951" y="105672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821860" y="2206989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09987" y="1985979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87687" y="1174338"/>
            <a:ext cx="357187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7873966" y="1553557"/>
            <a:ext cx="812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Identity and Access Management (IAM)</a:t>
            </a:r>
            <a:endParaRPr sz="7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6133" y="803381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3026129" y="1752050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26133" y="1752042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1258150" y="2513902"/>
            <a:ext cx="6012900" cy="517500"/>
          </a:xfrm>
          <a:prstGeom prst="rect">
            <a:avLst/>
          </a:prstGeom>
          <a:noFill/>
          <a:ln cap="flat" cmpd="sng" w="15875">
            <a:solidFill>
              <a:srgbClr val="ED71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5395" y="2508233"/>
            <a:ext cx="196453" cy="19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284912" y="3396643"/>
            <a:ext cx="839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instance</a:t>
            </a:r>
            <a:endParaRPr sz="700"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7553" y="318140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6023299" y="803375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3300" y="803381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6023300" y="1752050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3300" y="1752042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945567" y="3386454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Multi-AZ DB cluster</a:t>
            </a:r>
            <a:endParaRPr sz="700"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90885" y="3174051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568700" y="2728200"/>
            <a:ext cx="1269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Auto Scaling group</a:t>
            </a:r>
            <a:endParaRPr sz="700"/>
          </a:p>
        </p:txBody>
      </p:sp>
      <p:sp>
        <p:nvSpPr>
          <p:cNvPr id="169" name="Google Shape;169;p25"/>
          <p:cNvSpPr txBox="1"/>
          <p:nvPr/>
        </p:nvSpPr>
        <p:spPr>
          <a:xfrm>
            <a:off x="1325420" y="2788864"/>
            <a:ext cx="10332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Environment and 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17494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27016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85810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691763" y="2206989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9889" y="1985979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128302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188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3667265" y="1286008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8103" y="105672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3128302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</a:t>
            </a:r>
            <a:r>
              <a:rPr lang="en" sz="600">
                <a:solidFill>
                  <a:schemeClr val="dk1"/>
                </a:solidFill>
              </a:rPr>
              <a:t>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188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257685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6571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6439750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8636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439750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8636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3202542" y="2788864"/>
            <a:ext cx="10332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Environment and 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94615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04138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62932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6202220" y="2788864"/>
            <a:ext cx="10332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Environment and 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94294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303816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62610" y="2570608"/>
            <a:ext cx="214312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