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52d88903f_2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752d88903f_2_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752d88903f_2_1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4075" lIns="48150" spcFirstLastPara="1" rIns="48150" wrap="square" tIns="240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9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4075" lIns="48150" spcFirstLastPara="1" rIns="48150" wrap="square" tIns="240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4075" lIns="48150" spcFirstLastPara="1" rIns="48150" wrap="square" tIns="240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1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810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365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indent="-3365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4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4075" lIns="48150" spcFirstLastPara="1" rIns="48150" wrap="square" tIns="240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.png"/><Relationship Id="rId13" Type="http://schemas.openxmlformats.org/officeDocument/2006/relationships/image" Target="../media/image7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1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491075" y="601600"/>
            <a:ext cx="7174800" cy="3386100"/>
          </a:xfrm>
          <a:prstGeom prst="rect">
            <a:avLst/>
          </a:prstGeom>
          <a:noFill/>
          <a:ln cap="flat" cmpd="sng" w="15875">
            <a:solidFill>
              <a:srgbClr val="8C4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 sz="700"/>
          </a:p>
        </p:txBody>
      </p:sp>
      <p:sp>
        <p:nvSpPr>
          <p:cNvPr id="131" name="Google Shape;131;p25"/>
          <p:cNvSpPr/>
          <p:nvPr/>
        </p:nvSpPr>
        <p:spPr>
          <a:xfrm>
            <a:off x="228650" y="223850"/>
            <a:ext cx="8691900" cy="39117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 sz="700"/>
          </a:p>
        </p:txBody>
      </p:sp>
      <p:sp>
        <p:nvSpPr>
          <p:cNvPr id="132" name="Google Shape;132;p25"/>
          <p:cNvSpPr/>
          <p:nvPr/>
        </p:nvSpPr>
        <p:spPr>
          <a:xfrm>
            <a:off x="1258161" y="3129350"/>
            <a:ext cx="4553100" cy="517500"/>
          </a:xfrm>
          <a:prstGeom prst="rect">
            <a:avLst/>
          </a:prstGeom>
          <a:noFill/>
          <a:ln cap="flat" cmpd="sng" w="15875">
            <a:solidFill>
              <a:srgbClr val="CA24D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24075" lIns="48150" spcFirstLastPara="1" rIns="48150" wrap="square" tIns="48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036650" y="395302"/>
            <a:ext cx="1571400" cy="3459000"/>
          </a:xfrm>
          <a:prstGeom prst="rect">
            <a:avLst/>
          </a:prstGeom>
          <a:noFill/>
          <a:ln cap="flat" cmpd="sng" w="15875">
            <a:solidFill>
              <a:srgbClr val="00A4A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24075" lIns="48150" spcFirstLastPara="1" rIns="48150" wrap="square" tIns="48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 sz="700"/>
          </a:p>
        </p:txBody>
      </p:sp>
      <p:sp>
        <p:nvSpPr>
          <p:cNvPr id="134" name="Google Shape;134;p25"/>
          <p:cNvSpPr/>
          <p:nvPr/>
        </p:nvSpPr>
        <p:spPr>
          <a:xfrm>
            <a:off x="2924529" y="395300"/>
            <a:ext cx="1571400" cy="3459000"/>
          </a:xfrm>
          <a:prstGeom prst="rect">
            <a:avLst/>
          </a:prstGeom>
          <a:noFill/>
          <a:ln cap="flat" cmpd="sng" w="15875">
            <a:solidFill>
              <a:srgbClr val="00A4A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24075" lIns="48150" spcFirstLastPara="1" rIns="48150" wrap="square" tIns="48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 Zone 2</a:t>
            </a:r>
            <a:endParaRPr sz="700"/>
          </a:p>
        </p:txBody>
      </p:sp>
      <p:sp>
        <p:nvSpPr>
          <p:cNvPr id="135" name="Google Shape;135;p25"/>
          <p:cNvSpPr/>
          <p:nvPr/>
        </p:nvSpPr>
        <p:spPr>
          <a:xfrm>
            <a:off x="5921700" y="395300"/>
            <a:ext cx="1571400" cy="3459000"/>
          </a:xfrm>
          <a:prstGeom prst="rect">
            <a:avLst/>
          </a:prstGeom>
          <a:noFill/>
          <a:ln cap="flat" cmpd="sng" w="15875">
            <a:solidFill>
              <a:srgbClr val="00A4A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24075" lIns="48150" spcFirstLastPara="1" rIns="48150" wrap="square" tIns="48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 Zone 3</a:t>
            </a:r>
            <a:endParaRPr sz="700"/>
          </a:p>
        </p:txBody>
      </p:sp>
      <p:sp>
        <p:nvSpPr>
          <p:cNvPr id="136" name="Google Shape;136;p25"/>
          <p:cNvSpPr/>
          <p:nvPr/>
        </p:nvSpPr>
        <p:spPr>
          <a:xfrm>
            <a:off x="1138250" y="803377"/>
            <a:ext cx="1371600" cy="850800"/>
          </a:xfrm>
          <a:prstGeom prst="rect">
            <a:avLst/>
          </a:prstGeom>
          <a:noFill/>
          <a:ln cap="flat" cmpd="sng" w="15875">
            <a:solidFill>
              <a:srgbClr val="7AA1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700"/>
          </a:p>
        </p:txBody>
      </p:sp>
      <p:sp>
        <p:nvSpPr>
          <p:cNvPr id="137" name="Google Shape;137;p25"/>
          <p:cNvSpPr/>
          <p:nvPr/>
        </p:nvSpPr>
        <p:spPr>
          <a:xfrm>
            <a:off x="3026129" y="803375"/>
            <a:ext cx="1371600" cy="850800"/>
          </a:xfrm>
          <a:prstGeom prst="rect">
            <a:avLst/>
          </a:prstGeom>
          <a:noFill/>
          <a:ln cap="flat" cmpd="sng" w="15875">
            <a:solidFill>
              <a:srgbClr val="7AA1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700"/>
          </a:p>
        </p:txBody>
      </p:sp>
      <p:sp>
        <p:nvSpPr>
          <p:cNvPr id="138" name="Google Shape;138;p25"/>
          <p:cNvSpPr txBox="1"/>
          <p:nvPr/>
        </p:nvSpPr>
        <p:spPr>
          <a:xfrm>
            <a:off x="7962751" y="948876"/>
            <a:ext cx="6732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S3</a:t>
            </a:r>
            <a:endParaRPr sz="700"/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46" y="223862"/>
            <a:ext cx="178594" cy="17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087" y="601610"/>
            <a:ext cx="178594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1258150" y="1284650"/>
            <a:ext cx="549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Public 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700"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7036" y="1056714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8256" y="803383"/>
            <a:ext cx="178594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>
            <a:off x="1138250" y="1752052"/>
            <a:ext cx="1371600" cy="1998900"/>
          </a:xfrm>
          <a:prstGeom prst="rect">
            <a:avLst/>
          </a:prstGeom>
          <a:noFill/>
          <a:ln cap="flat" cmpd="sng" w="15875">
            <a:solidFill>
              <a:srgbClr val="00A4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sz="700"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8256" y="1752044"/>
            <a:ext cx="178594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397036" y="3396645"/>
            <a:ext cx="8397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instance</a:t>
            </a:r>
            <a:endParaRPr sz="700"/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89677" y="3181405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89408" y="590572"/>
            <a:ext cx="357187" cy="3571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1797112" y="1286008"/>
            <a:ext cx="6360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0" spcFirstLastPara="1" rIns="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Network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Balancer</a:t>
            </a:r>
            <a:endParaRPr sz="700"/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07951" y="1056723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821860" y="2206989"/>
            <a:ext cx="6360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0" spcFirstLastPara="1" rIns="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Network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Balancer</a:t>
            </a:r>
            <a:endParaRPr sz="700"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09987" y="1985979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87687" y="1174338"/>
            <a:ext cx="357187" cy="35718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7873966" y="1553557"/>
            <a:ext cx="812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Identity and Access Management (IAM)</a:t>
            </a:r>
            <a:endParaRPr sz="700"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6133" y="803381"/>
            <a:ext cx="178594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3026129" y="1752050"/>
            <a:ext cx="1371600" cy="1998900"/>
          </a:xfrm>
          <a:prstGeom prst="rect">
            <a:avLst/>
          </a:prstGeom>
          <a:noFill/>
          <a:ln cap="flat" cmpd="sng" w="15875">
            <a:solidFill>
              <a:srgbClr val="00A4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sz="700"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26133" y="1752042"/>
            <a:ext cx="178594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1258150" y="2513902"/>
            <a:ext cx="6012900" cy="517500"/>
          </a:xfrm>
          <a:prstGeom prst="rect">
            <a:avLst/>
          </a:prstGeom>
          <a:noFill/>
          <a:ln cap="flat" cmpd="sng" w="15875">
            <a:solidFill>
              <a:srgbClr val="ED71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24075" lIns="48150" spcFirstLastPara="1" rIns="48150" wrap="square" tIns="48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05395" y="2508233"/>
            <a:ext cx="196453" cy="19645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3284912" y="3396643"/>
            <a:ext cx="8397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RDS instance</a:t>
            </a:r>
            <a:endParaRPr sz="700"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77553" y="3181404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3190752" y="2833252"/>
            <a:ext cx="10332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0" spcFirstLastPara="1" rIns="0" wrap="square" tIns="240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Data Lake cluster nodes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582825" y="2614996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6023299" y="803375"/>
            <a:ext cx="1371600" cy="850800"/>
          </a:xfrm>
          <a:prstGeom prst="rect">
            <a:avLst/>
          </a:prstGeom>
          <a:noFill/>
          <a:ln cap="flat" cmpd="sng" w="15875">
            <a:solidFill>
              <a:srgbClr val="7AA1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700"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3300" y="803381"/>
            <a:ext cx="178594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/>
          <p:nvPr/>
        </p:nvSpPr>
        <p:spPr>
          <a:xfrm>
            <a:off x="6023300" y="1752050"/>
            <a:ext cx="1371600" cy="1998900"/>
          </a:xfrm>
          <a:prstGeom prst="rect">
            <a:avLst/>
          </a:prstGeom>
          <a:noFill/>
          <a:ln cap="flat" cmpd="sng" w="15875">
            <a:solidFill>
              <a:srgbClr val="00A4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075" lIns="264825" spcFirstLastPara="1" rIns="48150" wrap="square" tIns="48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sz="700"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23300" y="1752042"/>
            <a:ext cx="178594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4945567" y="3386454"/>
            <a:ext cx="549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Multi-AZ DB cluster</a:t>
            </a:r>
            <a:endParaRPr sz="700"/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90885" y="3174051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4568700" y="2728200"/>
            <a:ext cx="12690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0" spcFirstLastPara="1" rIns="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Auto Scaling group</a:t>
            </a:r>
            <a:endParaRPr sz="700"/>
          </a:p>
        </p:txBody>
      </p:sp>
      <p:sp>
        <p:nvSpPr>
          <p:cNvPr id="171" name="Google Shape;171;p25"/>
          <p:cNvSpPr txBox="1"/>
          <p:nvPr/>
        </p:nvSpPr>
        <p:spPr>
          <a:xfrm>
            <a:off x="1325420" y="2830681"/>
            <a:ext cx="10332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0" spcFirstLastPara="1" rIns="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Data Lake cluster nodes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17494" y="2612425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6212717" y="2833269"/>
            <a:ext cx="10332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0" spcFirstLastPara="1" rIns="0" wrap="square" tIns="240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Data Lake cluster nodes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04791" y="2615013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27016" y="2612425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985810" y="2612425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06214" y="2614068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865008" y="2614068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324218" y="2615013"/>
            <a:ext cx="214312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883012" y="2615013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3691763" y="2206989"/>
            <a:ext cx="6360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Network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Balancer</a:t>
            </a:r>
            <a:endParaRPr sz="700"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9889" y="1985979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3128302" y="1284650"/>
            <a:ext cx="549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Public 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700"/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7188" y="1056714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3667265" y="1286008"/>
            <a:ext cx="6360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0" spcFirstLastPara="1" rIns="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Network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Balancer</a:t>
            </a:r>
            <a:endParaRPr sz="700"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8103" y="1056723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3128302" y="2206020"/>
            <a:ext cx="549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Private</a:t>
            </a:r>
            <a:r>
              <a:rPr lang="en" sz="600">
                <a:solidFill>
                  <a:schemeClr val="dk1"/>
                </a:solidFill>
              </a:rPr>
              <a:t> 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700"/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7188" y="1985053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1257685" y="2206020"/>
            <a:ext cx="549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Private 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700"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6571" y="1985053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6439750" y="1284650"/>
            <a:ext cx="549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Public 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700"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8636" y="1056714"/>
            <a:ext cx="2143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6439750" y="2206020"/>
            <a:ext cx="549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75" lIns="48150" spcFirstLastPara="1" rIns="48150" wrap="square" tIns="24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Private 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700"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8636" y="1985053"/>
            <a:ext cx="214312" cy="21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