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7" r:id="rId1"/>
  </p:sldMasterIdLst>
  <p:notesMasterIdLst>
    <p:notesMasterId r:id="rId27"/>
  </p:notesMasterIdLst>
  <p:handoutMasterIdLst>
    <p:handoutMasterId r:id="rId28"/>
  </p:handoutMasterIdLst>
  <p:sldIdLst>
    <p:sldId id="4050" r:id="rId2"/>
    <p:sldId id="259" r:id="rId3"/>
    <p:sldId id="589" r:id="rId4"/>
    <p:sldId id="4051" r:id="rId5"/>
    <p:sldId id="575" r:id="rId6"/>
    <p:sldId id="576" r:id="rId7"/>
    <p:sldId id="577" r:id="rId8"/>
    <p:sldId id="590" r:id="rId9"/>
    <p:sldId id="578" r:id="rId10"/>
    <p:sldId id="586" r:id="rId11"/>
    <p:sldId id="580" r:id="rId12"/>
    <p:sldId id="585" r:id="rId13"/>
    <p:sldId id="583" r:id="rId14"/>
    <p:sldId id="581" r:id="rId15"/>
    <p:sldId id="582" r:id="rId16"/>
    <p:sldId id="588" r:id="rId17"/>
    <p:sldId id="587" r:id="rId18"/>
    <p:sldId id="4042" r:id="rId19"/>
    <p:sldId id="2147477356" r:id="rId20"/>
    <p:sldId id="2147477359" r:id="rId21"/>
    <p:sldId id="4044" r:id="rId22"/>
    <p:sldId id="2147477357" r:id="rId23"/>
    <p:sldId id="4045" r:id="rId24"/>
    <p:sldId id="4046" r:id="rId25"/>
    <p:sldId id="2147477358"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E85B38-3259-426D-B91E-1C74DBC27257}">
          <p14:sldIdLst>
            <p14:sldId id="4050"/>
            <p14:sldId id="259"/>
            <p14:sldId id="589"/>
            <p14:sldId id="4051"/>
            <p14:sldId id="575"/>
            <p14:sldId id="576"/>
            <p14:sldId id="577"/>
            <p14:sldId id="590"/>
            <p14:sldId id="578"/>
            <p14:sldId id="586"/>
            <p14:sldId id="580"/>
            <p14:sldId id="585"/>
            <p14:sldId id="583"/>
            <p14:sldId id="581"/>
            <p14:sldId id="582"/>
            <p14:sldId id="588"/>
            <p14:sldId id="587"/>
            <p14:sldId id="4042"/>
            <p14:sldId id="2147477356"/>
          </p14:sldIdLst>
        </p14:section>
        <p14:section name="Source graphics" id="{F66A0754-22A2-4F43-9714-C3B5A6A0E49C}">
          <p14:sldIdLst>
            <p14:sldId id="2147477359"/>
            <p14:sldId id="4044"/>
            <p14:sldId id="2147477357"/>
            <p14:sldId id="4045"/>
            <p14:sldId id="4046"/>
            <p14:sldId id="2147477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 id="2" name="Kabik, Gabriel" initials="KG" lastIdx="23" clrIdx="1">
    <p:extLst>
      <p:ext uri="{19B8F6BF-5375-455C-9EA6-DF929625EA0E}">
        <p15:presenceInfo xmlns:p15="http://schemas.microsoft.com/office/powerpoint/2012/main" userId="S-1-5-21-1407069837-2091007605-538272213-15390607" providerId="AD"/>
      </p:ext>
    </p:extLst>
  </p:cmAuthor>
  <p:cmAuthor id="3" name="Raymond, Patty" initials="RP" lastIdx="6" clrIdx="2">
    <p:extLst>
      <p:ext uri="{19B8F6BF-5375-455C-9EA6-DF929625EA0E}">
        <p15:presenceInfo xmlns:p15="http://schemas.microsoft.com/office/powerpoint/2012/main" userId="S-1-5-21-1407069837-2091007605-538272213-29355854" providerId="AD"/>
      </p:ext>
    </p:extLst>
  </p:cmAuthor>
  <p:cmAuthor id="4" name="Anand Kamat" initials="AK" lastIdx="12" clrIdx="3">
    <p:extLst>
      <p:ext uri="{19B8F6BF-5375-455C-9EA6-DF929625EA0E}">
        <p15:presenceInfo xmlns:p15="http://schemas.microsoft.com/office/powerpoint/2012/main" userId="Anand Kamat" providerId="None"/>
      </p:ext>
    </p:extLst>
  </p:cmAuthor>
  <p:cmAuthor id="5" name="Stading, Katrina" initials="SK" lastIdx="16"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D97"/>
    <a:srgbClr val="00A84C"/>
    <a:srgbClr val="005C2A"/>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6" autoAdjust="0"/>
    <p:restoredTop sz="71565" autoAdjust="0"/>
  </p:normalViewPr>
  <p:slideViewPr>
    <p:cSldViewPr snapToGrid="0">
      <p:cViewPr varScale="1">
        <p:scale>
          <a:sx n="90" d="100"/>
          <a:sy n="90" d="100"/>
        </p:scale>
        <p:origin x="408" y="18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80" d="100"/>
        <a:sy n="180" d="100"/>
      </p:scale>
      <p:origin x="0" y="-8568"/>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EF36A5-6080-49A1-8420-DB35F4AF4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95B2823-C662-4A29-BCBC-2C0BF9FEB2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063E8-87FB-452C-8B87-FE4287068F79}" type="datetimeFigureOut">
              <a:rPr lang="en-US" smtClean="0"/>
              <a:t>8/22/25</a:t>
            </a:fld>
            <a:endParaRPr lang="en-US" dirty="0"/>
          </a:p>
        </p:txBody>
      </p:sp>
      <p:sp>
        <p:nvSpPr>
          <p:cNvPr id="4" name="Footer Placeholder 3">
            <a:extLst>
              <a:ext uri="{FF2B5EF4-FFF2-40B4-BE49-F238E27FC236}">
                <a16:creationId xmlns:a16="http://schemas.microsoft.com/office/drawing/2014/main" id="{CE1C86C9-5DAD-4CA1-B318-A202C2FE3F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C17C107-567A-49F1-9C0D-B48E177F5E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8F1F81-12F1-4101-89E1-A230CDF0E0FA}" type="slidenum">
              <a:rPr lang="en-US" smtClean="0"/>
              <a:t>‹#›</a:t>
            </a:fld>
            <a:endParaRPr lang="en-US" dirty="0"/>
          </a:p>
        </p:txBody>
      </p:sp>
    </p:spTree>
    <p:extLst>
      <p:ext uri="{BB962C8B-B14F-4D97-AF65-F5344CB8AC3E}">
        <p14:creationId xmlns:p14="http://schemas.microsoft.com/office/powerpoint/2010/main" val="34277633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flickr.com/photos/97128902@N06/9566384615"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creativecommons.org/licenses/by-sa/2.0/?ref=openverse" TargetMode="External"/><Relationship Id="rId4" Type="http://schemas.openxmlformats.org/officeDocument/2006/relationships/hyperlink" Target="https://www.flickr.com/photos/97128902@N0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mons.wikimedia.org/wiki/User:Argenbe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mmons.wikimedia.org/wiki/User:Argenbe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mmons.wikimedia.org/wiki/User:Argenbe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creativecommons.org/licenses/by-sa/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lickr.com/photos/97128902@N06/9566384615"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creativecommons.org/licenses/by-sa/2.0/?ref=openverse" TargetMode="External"/><Relationship Id="rId4" Type="http://schemas.openxmlformats.org/officeDocument/2006/relationships/hyperlink" Target="https://www.flickr.com/photos/97128902@N0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dirty="0">
                <a:hlinkClick r:id="rId3"/>
              </a:rPr>
              <a:t>Colorful matches</a:t>
            </a:r>
            <a:r>
              <a:rPr lang="en-US" dirty="0"/>
              <a:t>" by </a:t>
            </a:r>
            <a:r>
              <a:rPr lang="en-US" dirty="0">
                <a:hlinkClick r:id="rId4"/>
              </a:rPr>
              <a:t>szabolor</a:t>
            </a:r>
            <a:r>
              <a:rPr lang="en-US" dirty="0"/>
              <a:t> is licensed under </a:t>
            </a:r>
            <a:r>
              <a:rPr lang="en-US" dirty="0">
                <a:hlinkClick r:id="rId5"/>
              </a:rPr>
              <a:t>CC BY-SA 2.0</a:t>
            </a:r>
            <a:r>
              <a:rPr lang="en-US" dirty="0"/>
              <a:t>.</a:t>
            </a:r>
          </a:p>
          <a:p>
            <a:endParaRPr lang="en-US" dirty="0"/>
          </a:p>
          <a:p>
            <a:r>
              <a:rPr lang="en-US" dirty="0"/>
              <a:t>~Alt text: An image of matches with colored flames and three associated images for the red, green and blue color channels</a:t>
            </a:r>
          </a:p>
          <a:p>
            <a:r>
              <a:rPr lang="en-US" dirty="0"/>
              <a:t>~</a:t>
            </a:r>
          </a:p>
          <a:p>
            <a:r>
              <a:rPr lang="en-US" dirty="0"/>
              <a:t>This slide provides an example of what the individual color channels look like, shaded according to that color’s intensity. You can simply open color images on your computer, but ML libraries actually need to ingest each channel of the image separately.</a:t>
            </a:r>
          </a:p>
          <a:p>
            <a:endParaRPr lang="en-US" dirty="0"/>
          </a:p>
          <a:p>
            <a:r>
              <a:rPr lang="en-US" dirty="0"/>
              <a:t>When an image is split into different color channels, the results look like grayscale images, but the intensity corresponds to the amounts of red, green, and blue, respectively. A red color channel image that shows high intensity (which is represented visually as being almost white) means that the image has a high intensity of red.</a:t>
            </a:r>
          </a:p>
        </p:txBody>
      </p:sp>
    </p:spTree>
    <p:extLst>
      <p:ext uri="{BB962C8B-B14F-4D97-AF65-F5344CB8AC3E}">
        <p14:creationId xmlns:p14="http://schemas.microsoft.com/office/powerpoint/2010/main" val="3475423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Example 8x8 matrix of values between 0 and 255, representing pixels in an image.</a:t>
            </a:r>
          </a:p>
          <a:p>
            <a:r>
              <a:rPr lang="en-US" dirty="0"/>
              <a:t>~</a:t>
            </a:r>
          </a:p>
          <a:p>
            <a:r>
              <a:rPr lang="en-US" dirty="0"/>
              <a:t>How does an image translate to something that a computer can understand? You can read out the light intensity values as they were recorded on the sensor of the camera and store them in a matrix. The position of the pixel refers to the same position in the image. For example, the top-left pixel in the matrix corresponds to the top-left corner of the image.</a:t>
            </a:r>
          </a:p>
        </p:txBody>
      </p:sp>
    </p:spTree>
    <p:extLst>
      <p:ext uri="{BB962C8B-B14F-4D97-AF65-F5344CB8AC3E}">
        <p14:creationId xmlns:p14="http://schemas.microsoft.com/office/powerpoint/2010/main" val="408219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pixelated image: Grayscale letter from Amazon logo represented as 16x16 pixel grid.</a:t>
            </a:r>
          </a:p>
          <a:p>
            <a:r>
              <a:rPr lang="en-US" dirty="0"/>
              <a:t>~Alt text – arrow: Arrow pointing to pixel in row 5 and column 11 that has a grayscale value of 198.</a:t>
            </a:r>
          </a:p>
          <a:p>
            <a:r>
              <a:rPr lang="en-US" dirty="0"/>
              <a:t>~</a:t>
            </a:r>
          </a:p>
          <a:p>
            <a:r>
              <a:rPr lang="en-US" dirty="0"/>
              <a:t>This slide provides an example of a grayscale image with a size of 16x16 pixels. Given a certain row and column, you can access pixels individually to inspect what value (0-255) any given pixel has.</a:t>
            </a:r>
          </a:p>
          <a:p>
            <a:endParaRPr lang="en-US" dirty="0"/>
          </a:p>
          <a:p>
            <a:r>
              <a:rPr lang="en-US" dirty="0"/>
              <a:t>In this example, row 5, column 11 is a gray pixel with a value of 198 (which is dark but not quite black, which has the value 255). By looking at an image pixel by pixel, you can see that areas of the same color form when neighboring pixels have similar values. Contrast occurs when neighboring pixels have different values.</a:t>
            </a:r>
          </a:p>
        </p:txBody>
      </p:sp>
    </p:spTree>
    <p:extLst>
      <p:ext uri="{BB962C8B-B14F-4D97-AF65-F5344CB8AC3E}">
        <p14:creationId xmlns:p14="http://schemas.microsoft.com/office/powerpoint/2010/main" val="3791906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pixelated image: Color letter from Amazon logo represented as 16x16 pixel grid.</a:t>
            </a:r>
          </a:p>
          <a:p>
            <a:r>
              <a:rPr lang="en-US" dirty="0"/>
              <a:t>~Alt text – arrow to pixel: Arrow pointing to pixel in row 5 and column 11 that has a grayscale value of [139 Red, 136 Green, and 128 Blue].</a:t>
            </a:r>
          </a:p>
          <a:p>
            <a:r>
              <a:rPr lang="en-US" dirty="0"/>
              <a:t>~Alt text – arrow to red value: Arrow pointing to red channel value: 139.</a:t>
            </a:r>
          </a:p>
          <a:p>
            <a:r>
              <a:rPr lang="en-US" dirty="0"/>
              <a:t>~Alt text – arrow to green value: Arrow pointing to green channel value: 136.</a:t>
            </a:r>
          </a:p>
          <a:p>
            <a:r>
              <a:rPr lang="en-US" dirty="0"/>
              <a:t>~Alt text – arrow to blue value: Arrow pointing to blue channel value: 128.</a:t>
            </a:r>
          </a:p>
          <a:p>
            <a:r>
              <a:rPr lang="en-US" dirty="0"/>
              <a:t>~</a:t>
            </a:r>
          </a:p>
          <a:p>
            <a:r>
              <a:rPr lang="en-US" dirty="0"/>
              <a:t>A color image needs to be separated into its different color channels.</a:t>
            </a:r>
          </a:p>
        </p:txBody>
      </p:sp>
    </p:spTree>
    <p:extLst>
      <p:ext uri="{BB962C8B-B14F-4D97-AF65-F5344CB8AC3E}">
        <p14:creationId xmlns:p14="http://schemas.microsoft.com/office/powerpoint/2010/main" val="218014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5x5 matrix labeled "Red".</a:t>
            </a:r>
          </a:p>
          <a:p>
            <a:r>
              <a:rPr lang="en-US" dirty="0"/>
              <a:t>~Alt text – green matrix: 5x5 matrix labeled "Green".</a:t>
            </a:r>
          </a:p>
          <a:p>
            <a:r>
              <a:rPr lang="en-US" dirty="0"/>
              <a:t>~Alt text – blue matrix: 5x5 matrix labeled "Blue".</a:t>
            </a:r>
          </a:p>
          <a:p>
            <a:r>
              <a:rPr lang="en-US" dirty="0"/>
              <a:t>~</a:t>
            </a:r>
          </a:p>
          <a:p>
            <a:r>
              <a:rPr lang="en-US" dirty="0"/>
              <a:t>In its decomposed form, a color image looks like an </a:t>
            </a:r>
            <a:r>
              <a:rPr lang="en-US" i="1" dirty="0"/>
              <a:t>N x M x 3 </a:t>
            </a:r>
            <a:r>
              <a:rPr lang="en-US" dirty="0"/>
              <a:t>matrix, where N is the number of rows and M is the number of columns. The 3 represents the 3 color channels, red, green, and blue.</a:t>
            </a:r>
          </a:p>
        </p:txBody>
      </p:sp>
    </p:spTree>
    <p:extLst>
      <p:ext uri="{BB962C8B-B14F-4D97-AF65-F5344CB8AC3E}">
        <p14:creationId xmlns:p14="http://schemas.microsoft.com/office/powerpoint/2010/main" val="586359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Red channel matrix from previous slide with top-left corner value, 112, highlighted.</a:t>
            </a:r>
          </a:p>
          <a:p>
            <a:r>
              <a:rPr lang="en-US" dirty="0"/>
              <a:t>~Alt text – green matrix: Green channel matrix from previous slide.</a:t>
            </a:r>
          </a:p>
          <a:p>
            <a:r>
              <a:rPr lang="en-US" dirty="0"/>
              <a:t>~Alt text – blue matrix: Blue channel matrix from previous slide.</a:t>
            </a:r>
          </a:p>
          <a:p>
            <a:r>
              <a:rPr lang="en-US" dirty="0"/>
              <a:t>~</a:t>
            </a:r>
          </a:p>
          <a:p>
            <a:r>
              <a:rPr lang="en-US" dirty="0"/>
              <a:t>On this slide, a pixel in the red channel is highlighted.</a:t>
            </a:r>
          </a:p>
        </p:txBody>
      </p:sp>
    </p:spTree>
    <p:extLst>
      <p:ext uri="{BB962C8B-B14F-4D97-AF65-F5344CB8AC3E}">
        <p14:creationId xmlns:p14="http://schemas.microsoft.com/office/powerpoint/2010/main" val="387504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Red channel matrix from previous slide, no values highlighted.</a:t>
            </a:r>
          </a:p>
          <a:p>
            <a:r>
              <a:rPr lang="en-US" dirty="0"/>
              <a:t>~Alt text – green matrix: Green channel matrix from previous slide with top-left corner value, 12, highlighted.</a:t>
            </a:r>
          </a:p>
          <a:p>
            <a:r>
              <a:rPr lang="en-US" dirty="0"/>
              <a:t>~Alt text – blue matrix: Blue channel matrix from previous slide.</a:t>
            </a:r>
          </a:p>
          <a:p>
            <a:r>
              <a:rPr lang="en-US" dirty="0"/>
              <a:t>~</a:t>
            </a:r>
          </a:p>
          <a:p>
            <a:r>
              <a:rPr lang="en-US" dirty="0"/>
              <a:t>Next, a pixel in the green channel is highlighted.</a:t>
            </a:r>
          </a:p>
        </p:txBody>
      </p:sp>
    </p:spTree>
    <p:extLst>
      <p:ext uri="{BB962C8B-B14F-4D97-AF65-F5344CB8AC3E}">
        <p14:creationId xmlns:p14="http://schemas.microsoft.com/office/powerpoint/2010/main" val="2944440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red matrix: Red channel matrix from previous slide, no values highlighted.</a:t>
            </a:r>
          </a:p>
          <a:p>
            <a:r>
              <a:rPr lang="en-US" dirty="0"/>
              <a:t>~Alt text – green matrix: Green channel matrix from previous slide with top-left corner value, 12, highlighted.</a:t>
            </a:r>
          </a:p>
          <a:p>
            <a:r>
              <a:rPr lang="en-US" dirty="0"/>
              <a:t>~Alt text – blue matrix: Blue channel matrix from previous slide.</a:t>
            </a:r>
          </a:p>
          <a:p>
            <a:r>
              <a:rPr lang="en-US" dirty="0"/>
              <a:t>~</a:t>
            </a:r>
          </a:p>
          <a:p>
            <a:r>
              <a:rPr lang="en-US" dirty="0"/>
              <a:t>And finally, a pixel in the blue channel is highlighted.</a:t>
            </a:r>
          </a:p>
        </p:txBody>
      </p:sp>
    </p:spTree>
    <p:extLst>
      <p:ext uri="{BB962C8B-B14F-4D97-AF65-F5344CB8AC3E}">
        <p14:creationId xmlns:p14="http://schemas.microsoft.com/office/powerpoint/2010/main" val="1373342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1320944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11</a:t>
            </a:r>
          </a:p>
        </p:txBody>
      </p:sp>
    </p:spTree>
    <p:extLst>
      <p:ext uri="{BB962C8B-B14F-4D97-AF65-F5344CB8AC3E}">
        <p14:creationId xmlns:p14="http://schemas.microsoft.com/office/powerpoint/2010/main" val="2163080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12</a:t>
            </a:r>
          </a:p>
        </p:txBody>
      </p:sp>
    </p:spTree>
    <p:extLst>
      <p:ext uri="{BB962C8B-B14F-4D97-AF65-F5344CB8AC3E}">
        <p14:creationId xmlns:p14="http://schemas.microsoft.com/office/powerpoint/2010/main" val="1119425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13</a:t>
            </a:r>
          </a:p>
        </p:txBody>
      </p:sp>
    </p:spTree>
    <p:extLst>
      <p:ext uri="{BB962C8B-B14F-4D97-AF65-F5344CB8AC3E}">
        <p14:creationId xmlns:p14="http://schemas.microsoft.com/office/powerpoint/2010/main" val="3049891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graphics on slides 14–17</a:t>
            </a:r>
          </a:p>
        </p:txBody>
      </p:sp>
    </p:spTree>
    <p:extLst>
      <p:ext uri="{BB962C8B-B14F-4D97-AF65-F5344CB8AC3E}">
        <p14:creationId xmlns:p14="http://schemas.microsoft.com/office/powerpoint/2010/main" val="247595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talking about how images are stored on computers, let’s look at typical computer vision (CV) problems. We will explore what kind of tasks you can solve by using image data.</a:t>
            </a:r>
          </a:p>
        </p:txBody>
      </p:sp>
    </p:spTree>
    <p:extLst>
      <p:ext uri="{BB962C8B-B14F-4D97-AF65-F5344CB8AC3E}">
        <p14:creationId xmlns:p14="http://schemas.microsoft.com/office/powerpoint/2010/main" val="284230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5596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Breakfast plate with assorted foods. See details in notes.</a:t>
            </a:r>
          </a:p>
          <a:p>
            <a:r>
              <a:rPr lang="en-US" b="0" dirty="0"/>
              <a:t>~</a:t>
            </a:r>
          </a:p>
          <a:p>
            <a:r>
              <a:rPr lang="en-US" b="1" dirty="0"/>
              <a:t>Image description: </a:t>
            </a:r>
            <a:r>
              <a:rPr lang="en-US" b="0" dirty="0"/>
              <a:t>Breakfast plate with different foods, including bread, fried bananas, spices, sausage, cucumbers, and a glass of orange juice. </a:t>
            </a:r>
            <a:r>
              <a:rPr lang="en-US" b="1" dirty="0"/>
              <a:t>End description.</a:t>
            </a:r>
          </a:p>
          <a:p>
            <a:endParaRPr lang="en-US" b="1" dirty="0"/>
          </a:p>
          <a:p>
            <a:r>
              <a:rPr lang="en-US" dirty="0"/>
              <a:t>This lesson describes three main types of CV problems. The first and most common type of CV problem is called </a:t>
            </a:r>
            <a:r>
              <a:rPr lang="en-US" i="1" dirty="0"/>
              <a:t>image classification</a:t>
            </a:r>
            <a:r>
              <a:rPr lang="en-US" dirty="0"/>
              <a:t>. This means providing an image as input and letting the model predict which category the image belongs to, based on a set of predefined categories. For example, you could classify which meal is shown in the image on this slide. Another classification problem would be to use CV to identify when a defect occurs in products on an assembly line.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dirty="0" err="1">
                <a:solidFill>
                  <a:srgbClr val="101418"/>
                </a:solidFill>
                <a:effectLst/>
                <a:latin typeface="Linux Libertine"/>
              </a:rPr>
              <a:t>Zakuski</a:t>
            </a:r>
            <a:r>
              <a:rPr lang="en-US" b="0" i="0" dirty="0">
                <a:solidFill>
                  <a:srgbClr val="101418"/>
                </a:solidFill>
                <a:effectLst/>
                <a:latin typeface="Linux Libertine"/>
              </a:rPr>
              <a:t>, Plate with food, Rostov-on-Don, Russia”</a:t>
            </a:r>
            <a:r>
              <a:rPr lang="en-US" dirty="0"/>
              <a:t> </a:t>
            </a:r>
            <a:r>
              <a:rPr lang="en-US" b="0" i="0" u="none" strike="noStrike" dirty="0">
                <a:solidFill>
                  <a:srgbClr val="3366CC"/>
                </a:solidFill>
                <a:effectLst/>
                <a:latin typeface="Arial" panose="020B0604020202020204" pitchFamily="34" charset="0"/>
                <a:hlinkClick r:id="rId3" tooltip="User:Argenberg"/>
              </a:rPr>
              <a:t>Vyacheslav Argenberg</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a:t>
            </a:r>
            <a:r>
              <a:rPr lang="en-US" b="0" i="0" u="none" strike="noStrike" dirty="0" err="1">
                <a:solidFill>
                  <a:srgbClr val="3366CC"/>
                </a:solidFill>
                <a:effectLst/>
                <a:latin typeface="Arial" panose="020B0604020202020204" pitchFamily="34" charset="0"/>
              </a:rPr>
              <a:t>File:Zakuski</a:t>
            </a:r>
            <a:r>
              <a:rPr lang="en-US" b="0" i="0" u="none" strike="noStrike" dirty="0">
                <a:solidFill>
                  <a:srgbClr val="3366CC"/>
                </a:solidFill>
                <a:effectLst/>
                <a:latin typeface="Arial" panose="020B0604020202020204" pitchFamily="34" charset="0"/>
              </a:rPr>
              <a:t>,_</a:t>
            </a:r>
            <a:r>
              <a:rPr lang="en-US" b="0" i="0" u="none" strike="noStrike" dirty="0" err="1">
                <a:solidFill>
                  <a:srgbClr val="3366CC"/>
                </a:solidFill>
                <a:effectLst/>
                <a:latin typeface="Arial" panose="020B0604020202020204" pitchFamily="34" charset="0"/>
              </a:rPr>
              <a:t>Plate_with_food,_Rostov</a:t>
            </a:r>
            <a:r>
              <a:rPr lang="en-US" b="0" i="0" u="none" strike="noStrike" dirty="0">
                <a:solidFill>
                  <a:srgbClr val="3366CC"/>
                </a:solidFill>
                <a:effectLst/>
                <a:latin typeface="Arial" panose="020B0604020202020204" pitchFamily="34" charset="0"/>
              </a:rPr>
              <a:t>-on-Don,_</a:t>
            </a:r>
            <a:r>
              <a:rPr lang="en-US" b="0" i="0" u="none" strike="noStrike" dirty="0" err="1">
                <a:solidFill>
                  <a:srgbClr val="3366CC"/>
                </a:solidFill>
                <a:effectLst/>
                <a:latin typeface="Arial" panose="020B0604020202020204" pitchFamily="34" charset="0"/>
              </a:rPr>
              <a:t>Russia.jpg</a:t>
            </a:r>
            <a:endParaRPr lang="en-US" dirty="0"/>
          </a:p>
          <a:p>
            <a:endParaRPr lang="en-US" dirty="0"/>
          </a:p>
        </p:txBody>
      </p:sp>
    </p:spTree>
    <p:extLst>
      <p:ext uri="{BB962C8B-B14F-4D97-AF65-F5344CB8AC3E}">
        <p14:creationId xmlns:p14="http://schemas.microsoft.com/office/powerpoint/2010/main" val="2797716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Same plate of food from the prior slide, with a rectangle drawn around each individual food item.</a:t>
            </a:r>
          </a:p>
          <a:p>
            <a:r>
              <a:rPr lang="en-US" dirty="0"/>
              <a:t>~</a:t>
            </a:r>
          </a:p>
          <a:p>
            <a:r>
              <a:rPr lang="en-US" dirty="0"/>
              <a:t>Usually, images contain many objects. Therefore, the second kind of CV problem is object detection. During object detection, bounding boxes are created around objects to define where they are in an image and how big they are. Object positioning can be important, such as specifying the location of a defect on a product. Object detection is often a necessary step before image classification.</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dirty="0" err="1">
                <a:solidFill>
                  <a:srgbClr val="101418"/>
                </a:solidFill>
                <a:effectLst/>
                <a:latin typeface="Linux Libertine"/>
              </a:rPr>
              <a:t>Zakuski</a:t>
            </a:r>
            <a:r>
              <a:rPr lang="en-US" b="0" i="0" dirty="0">
                <a:solidFill>
                  <a:srgbClr val="101418"/>
                </a:solidFill>
                <a:effectLst/>
                <a:latin typeface="Linux Libertine"/>
              </a:rPr>
              <a:t>, Plate with food, Rostov-on-Don, Russia”</a:t>
            </a:r>
            <a:r>
              <a:rPr lang="en-US" dirty="0"/>
              <a:t> </a:t>
            </a:r>
            <a:r>
              <a:rPr lang="en-US" b="0" i="0" u="none" strike="noStrike" dirty="0">
                <a:solidFill>
                  <a:srgbClr val="3366CC"/>
                </a:solidFill>
                <a:effectLst/>
                <a:latin typeface="Arial" panose="020B0604020202020204" pitchFamily="34" charset="0"/>
                <a:hlinkClick r:id="rId3" tooltip="User:Argenberg"/>
              </a:rPr>
              <a:t>Vyacheslav Argenberg</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a:t>
            </a:r>
            <a:r>
              <a:rPr lang="en-US" b="0" i="0" u="none" strike="noStrike" dirty="0" err="1">
                <a:solidFill>
                  <a:srgbClr val="3366CC"/>
                </a:solidFill>
                <a:effectLst/>
                <a:latin typeface="Arial" panose="020B0604020202020204" pitchFamily="34" charset="0"/>
              </a:rPr>
              <a:t>File:Zakuski</a:t>
            </a:r>
            <a:r>
              <a:rPr lang="en-US" b="0" i="0" u="none" strike="noStrike" dirty="0">
                <a:solidFill>
                  <a:srgbClr val="3366CC"/>
                </a:solidFill>
                <a:effectLst/>
                <a:latin typeface="Arial" panose="020B0604020202020204" pitchFamily="34" charset="0"/>
              </a:rPr>
              <a:t>,_</a:t>
            </a:r>
            <a:r>
              <a:rPr lang="en-US" b="0" i="0" u="none" strike="noStrike" dirty="0" err="1">
                <a:solidFill>
                  <a:srgbClr val="3366CC"/>
                </a:solidFill>
                <a:effectLst/>
                <a:latin typeface="Arial" panose="020B0604020202020204" pitchFamily="34" charset="0"/>
              </a:rPr>
              <a:t>Plate_with_food,_Rostov</a:t>
            </a:r>
            <a:r>
              <a:rPr lang="en-US" b="0" i="0" u="none" strike="noStrike" dirty="0">
                <a:solidFill>
                  <a:srgbClr val="3366CC"/>
                </a:solidFill>
                <a:effectLst/>
                <a:latin typeface="Arial" panose="020B0604020202020204" pitchFamily="34" charset="0"/>
              </a:rPr>
              <a:t>-on-Don,_</a:t>
            </a:r>
            <a:r>
              <a:rPr lang="en-US" b="0" i="0" u="none" strike="noStrike" dirty="0" err="1">
                <a:solidFill>
                  <a:srgbClr val="3366CC"/>
                </a:solidFill>
                <a:effectLst/>
                <a:latin typeface="Arial" panose="020B0604020202020204" pitchFamily="34" charset="0"/>
              </a:rPr>
              <a:t>Russia.jpg</a:t>
            </a:r>
            <a:endParaRPr lang="en-US" dirty="0"/>
          </a:p>
          <a:p>
            <a:endParaRPr lang="en-US" dirty="0"/>
          </a:p>
        </p:txBody>
      </p:sp>
    </p:spTree>
    <p:extLst>
      <p:ext uri="{BB962C8B-B14F-4D97-AF65-F5344CB8AC3E}">
        <p14:creationId xmlns:p14="http://schemas.microsoft.com/office/powerpoint/2010/main" val="52798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Same plate of food with segmentation outlines around the different food items.</a:t>
            </a:r>
          </a:p>
          <a:p>
            <a:r>
              <a:rPr lang="en-US" dirty="0"/>
              <a:t>~</a:t>
            </a:r>
          </a:p>
          <a:p>
            <a:r>
              <a:rPr lang="en-US" dirty="0"/>
              <a:t>Finally, an image could contain different scenes. Some objects might be in the foreground, and some might be in the background. Semantic segmentation separates those scenes and can be done using unsupervised techniques. As an example, this kind of task is important for self-driving cars, which need to distinguish between scenes, such as the sidewalk, the road, and a building.</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b="0" i="0" dirty="0" err="1">
                <a:solidFill>
                  <a:srgbClr val="101418"/>
                </a:solidFill>
                <a:effectLst/>
                <a:latin typeface="Linux Libertine"/>
              </a:rPr>
              <a:t>Zakuski</a:t>
            </a:r>
            <a:r>
              <a:rPr lang="en-US" b="0" i="0" dirty="0">
                <a:solidFill>
                  <a:srgbClr val="101418"/>
                </a:solidFill>
                <a:effectLst/>
                <a:latin typeface="Linux Libertine"/>
              </a:rPr>
              <a:t>, Plate with food, Rostov-on-Don, Russia”</a:t>
            </a:r>
            <a:r>
              <a:rPr lang="en-US" dirty="0"/>
              <a:t> </a:t>
            </a:r>
            <a:r>
              <a:rPr lang="en-US" b="0" i="0" u="none" strike="noStrike" dirty="0">
                <a:solidFill>
                  <a:srgbClr val="3366CC"/>
                </a:solidFill>
                <a:effectLst/>
                <a:latin typeface="Arial" panose="020B0604020202020204" pitchFamily="34" charset="0"/>
                <a:hlinkClick r:id="rId3" tooltip="User:Argenberg"/>
              </a:rPr>
              <a:t>Vyacheslav Argenberg</a:t>
            </a:r>
            <a:r>
              <a:rPr lang="en-US" b="0" i="0" dirty="0">
                <a:solidFill>
                  <a:srgbClr val="202122"/>
                </a:solidFill>
                <a:effectLst/>
                <a:latin typeface="Arial" panose="020B0604020202020204" pitchFamily="34" charset="0"/>
              </a:rPr>
              <a:t>/</a:t>
            </a:r>
            <a:r>
              <a:rPr lang="en-US" b="0" i="0" u="none" strike="noStrike" dirty="0">
                <a:solidFill>
                  <a:srgbClr val="3366CC"/>
                </a:solidFill>
                <a:effectLst/>
                <a:latin typeface="Arial" panose="020B0604020202020204" pitchFamily="34" charset="0"/>
                <a:hlinkClick r:id="rId4"/>
              </a:rPr>
              <a:t>CC BY-SA 4.0</a:t>
            </a:r>
            <a:r>
              <a:rPr lang="en-US" b="0" i="0" u="none" strike="noStrike" dirty="0">
                <a:solidFill>
                  <a:srgbClr val="3366CC"/>
                </a:solidFill>
                <a:effectLst/>
                <a:latin typeface="Arial" panose="020B0604020202020204" pitchFamily="34" charset="0"/>
              </a:rPr>
              <a:t> (https://</a:t>
            </a:r>
            <a:r>
              <a:rPr lang="en-US" b="0" i="0" u="none" strike="noStrike" dirty="0" err="1">
                <a:solidFill>
                  <a:srgbClr val="3366CC"/>
                </a:solidFill>
                <a:effectLst/>
                <a:latin typeface="Arial" panose="020B0604020202020204" pitchFamily="34" charset="0"/>
              </a:rPr>
              <a:t>creativecommons.org</a:t>
            </a:r>
            <a:r>
              <a:rPr lang="en-US" b="0" i="0" u="none" strike="noStrike" dirty="0">
                <a:solidFill>
                  <a:srgbClr val="3366CC"/>
                </a:solidFill>
                <a:effectLst/>
                <a:latin typeface="Arial" panose="020B0604020202020204" pitchFamily="34" charset="0"/>
              </a:rPr>
              <a:t>/licenses/by-</a:t>
            </a:r>
            <a:r>
              <a:rPr lang="en-US" b="0" i="0" u="none" strike="noStrike" dirty="0" err="1">
                <a:solidFill>
                  <a:srgbClr val="3366CC"/>
                </a:solidFill>
                <a:effectLst/>
                <a:latin typeface="Arial" panose="020B0604020202020204" pitchFamily="34" charset="0"/>
              </a:rPr>
              <a:t>sa</a:t>
            </a:r>
            <a:r>
              <a:rPr lang="en-US" b="0" i="0" u="none" strike="noStrike" dirty="0">
                <a:solidFill>
                  <a:srgbClr val="3366CC"/>
                </a:solidFill>
                <a:effectLst/>
                <a:latin typeface="Arial" panose="020B0604020202020204" pitchFamily="34" charset="0"/>
              </a:rPr>
              <a:t>/4.0/): https://</a:t>
            </a:r>
            <a:r>
              <a:rPr lang="en-US" b="0" i="0" u="none" strike="noStrike" dirty="0" err="1">
                <a:solidFill>
                  <a:srgbClr val="3366CC"/>
                </a:solidFill>
                <a:effectLst/>
                <a:latin typeface="Arial" panose="020B0604020202020204" pitchFamily="34" charset="0"/>
              </a:rPr>
              <a:t>commons.wikimedia.org</a:t>
            </a:r>
            <a:r>
              <a:rPr lang="en-US" b="0" i="0" u="none" strike="noStrike" dirty="0">
                <a:solidFill>
                  <a:srgbClr val="3366CC"/>
                </a:solidFill>
                <a:effectLst/>
                <a:latin typeface="Arial" panose="020B0604020202020204" pitchFamily="34" charset="0"/>
              </a:rPr>
              <a:t>/wiki/</a:t>
            </a:r>
            <a:r>
              <a:rPr lang="en-US" b="0" i="0" u="none" strike="noStrike" dirty="0" err="1">
                <a:solidFill>
                  <a:srgbClr val="3366CC"/>
                </a:solidFill>
                <a:effectLst/>
                <a:latin typeface="Arial" panose="020B0604020202020204" pitchFamily="34" charset="0"/>
              </a:rPr>
              <a:t>File:Zakuski</a:t>
            </a:r>
            <a:r>
              <a:rPr lang="en-US" b="0" i="0" u="none" strike="noStrike" dirty="0">
                <a:solidFill>
                  <a:srgbClr val="3366CC"/>
                </a:solidFill>
                <a:effectLst/>
                <a:latin typeface="Arial" panose="020B0604020202020204" pitchFamily="34" charset="0"/>
              </a:rPr>
              <a:t>,_</a:t>
            </a:r>
            <a:r>
              <a:rPr lang="en-US" b="0" i="0" u="none" strike="noStrike" dirty="0" err="1">
                <a:solidFill>
                  <a:srgbClr val="3366CC"/>
                </a:solidFill>
                <a:effectLst/>
                <a:latin typeface="Arial" panose="020B0604020202020204" pitchFamily="34" charset="0"/>
              </a:rPr>
              <a:t>Plate_with_food,_Rostov</a:t>
            </a:r>
            <a:r>
              <a:rPr lang="en-US" b="0" i="0" u="none" strike="noStrike" dirty="0">
                <a:solidFill>
                  <a:srgbClr val="3366CC"/>
                </a:solidFill>
                <a:effectLst/>
                <a:latin typeface="Arial" panose="020B0604020202020204" pitchFamily="34" charset="0"/>
              </a:rPr>
              <a:t>-on-Don,_</a:t>
            </a:r>
            <a:r>
              <a:rPr lang="en-US" b="0" i="0" u="none" strike="noStrike" dirty="0" err="1">
                <a:solidFill>
                  <a:srgbClr val="3366CC"/>
                </a:solidFill>
                <a:effectLst/>
                <a:latin typeface="Arial" panose="020B0604020202020204" pitchFamily="34" charset="0"/>
              </a:rPr>
              <a:t>Russia.jpg</a:t>
            </a:r>
            <a:endParaRPr lang="en-US" dirty="0"/>
          </a:p>
          <a:p>
            <a:endParaRPr lang="en-US" dirty="0"/>
          </a:p>
        </p:txBody>
      </p:sp>
    </p:spTree>
    <p:extLst>
      <p:ext uri="{BB962C8B-B14F-4D97-AF65-F5344CB8AC3E}">
        <p14:creationId xmlns:p14="http://schemas.microsoft.com/office/powerpoint/2010/main" val="2236121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how to store images on computers to learn from them.</a:t>
            </a:r>
          </a:p>
        </p:txBody>
      </p:sp>
    </p:spTree>
    <p:extLst>
      <p:ext uri="{BB962C8B-B14F-4D97-AF65-F5344CB8AC3E}">
        <p14:creationId xmlns:p14="http://schemas.microsoft.com/office/powerpoint/2010/main" val="3159338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attribution: "</a:t>
            </a:r>
            <a:r>
              <a:rPr lang="en-US" dirty="0">
                <a:hlinkClick r:id="rId3"/>
              </a:rPr>
              <a:t>Colorful matches</a:t>
            </a:r>
            <a:r>
              <a:rPr lang="en-US" dirty="0"/>
              <a:t>" by </a:t>
            </a:r>
            <a:r>
              <a:rPr lang="en-US" dirty="0">
                <a:hlinkClick r:id="rId4"/>
              </a:rPr>
              <a:t>szabolor</a:t>
            </a:r>
            <a:r>
              <a:rPr lang="en-US" dirty="0"/>
              <a:t> is licensed under </a:t>
            </a:r>
            <a:r>
              <a:rPr lang="en-US" dirty="0">
                <a:hlinkClick r:id="rId5"/>
              </a:rPr>
              <a:t>CC BY-SA 2.0</a:t>
            </a:r>
            <a:r>
              <a:rPr lang="en-US" dirty="0"/>
              <a:t>.</a:t>
            </a:r>
          </a:p>
          <a:p>
            <a:endParaRPr lang="en-US" dirty="0">
              <a:latin typeface="+mn-lt"/>
            </a:endParaRPr>
          </a:p>
          <a:p>
            <a:r>
              <a:rPr lang="en-US" dirty="0">
                <a:latin typeface="+mn-lt"/>
              </a:rPr>
              <a:t>~Alt text – color image: Color image of matches with colored flames</a:t>
            </a:r>
          </a:p>
          <a:p>
            <a:r>
              <a:rPr lang="en-US" dirty="0">
                <a:latin typeface="+mn-lt"/>
              </a:rPr>
              <a:t>~Alt text – grayscale image: grayscale image of matches with colored flames</a:t>
            </a:r>
          </a:p>
          <a:p>
            <a:r>
              <a:rPr lang="en-US" dirty="0">
                <a:latin typeface="+mn-lt"/>
              </a:rPr>
              <a:t>~</a:t>
            </a:r>
          </a:p>
          <a:p>
            <a:r>
              <a:rPr lang="en-US" dirty="0">
                <a:latin typeface="+mn-lt"/>
              </a:rPr>
              <a:t>Images are made of pixels with a certain value range. Cameras can detect incoming light in different wavelengths. To create a color image, a sensor records incoming (reflected) light in different wavelengths. The most common choice of colors is red, green, and blue. </a:t>
            </a:r>
            <a:r>
              <a:rPr lang="en-US" b="0" i="0" dirty="0">
                <a:solidFill>
                  <a:srgbClr val="202124"/>
                </a:solidFill>
                <a:effectLst/>
                <a:latin typeface="+mn-lt"/>
              </a:rPr>
              <a:t>By recording light intensity ranging from 0–255 in those three channels, it’s possible to create a color composite image. With the RGB range, 16,777,216 possible colors can be created.</a:t>
            </a:r>
            <a:endParaRPr lang="en-US" dirty="0">
              <a:latin typeface="+mn-lt"/>
            </a:endParaRPr>
          </a:p>
        </p:txBody>
      </p:sp>
    </p:spTree>
    <p:extLst>
      <p:ext uri="{BB962C8B-B14F-4D97-AF65-F5344CB8AC3E}">
        <p14:creationId xmlns:p14="http://schemas.microsoft.com/office/powerpoint/2010/main" val="2259953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7807504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46453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5399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4244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9956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83301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27132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1100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90146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60250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2DEDF-3E35-32F3-CBF0-37837BBCF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984948-98F7-7AFF-69D7-D3626B9A0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20625-45C9-8FED-3F07-44B6330A1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01F9F-67AE-414A-A1C8-045AADDAEB53}" type="datetimeFigureOut">
              <a:rPr lang="en-US" smtClean="0"/>
              <a:t>8/22/25</a:t>
            </a:fld>
            <a:endParaRPr lang="en-US"/>
          </a:p>
        </p:txBody>
      </p:sp>
      <p:sp>
        <p:nvSpPr>
          <p:cNvPr id="5" name="Footer Placeholder 4">
            <a:extLst>
              <a:ext uri="{FF2B5EF4-FFF2-40B4-BE49-F238E27FC236}">
                <a16:creationId xmlns:a16="http://schemas.microsoft.com/office/drawing/2014/main" id="{4C076F7E-BC37-7D4D-E1BF-2D477B212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146E9D-3965-FE48-B060-7E49A9AA0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F5C48-0EFF-7043-AAC2-DA8DA477ACA2}" type="slidenum">
              <a:rPr lang="en-US" smtClean="0"/>
              <a:t>‹#›</a:t>
            </a:fld>
            <a:endParaRPr lang="en-US"/>
          </a:p>
        </p:txBody>
      </p:sp>
    </p:spTree>
    <p:extLst>
      <p:ext uri="{BB962C8B-B14F-4D97-AF65-F5344CB8AC3E}">
        <p14:creationId xmlns:p14="http://schemas.microsoft.com/office/powerpoint/2010/main" val="301516568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How Are Images Stored in a Computer?</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1</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78A5A5-2DBC-48F5-94AC-081198951A9A}"/>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17" name="Title 16">
            <a:extLst>
              <a:ext uri="{FF2B5EF4-FFF2-40B4-BE49-F238E27FC236}">
                <a16:creationId xmlns:a16="http://schemas.microsoft.com/office/drawing/2014/main" id="{BC9221AA-B2C1-A1B2-A26E-60A8714BF305}"/>
              </a:ext>
            </a:extLst>
          </p:cNvPr>
          <p:cNvSpPr>
            <a:spLocks noGrp="1"/>
          </p:cNvSpPr>
          <p:nvPr>
            <p:ph type="title" idx="1"/>
          </p:nvPr>
        </p:nvSpPr>
        <p:spPr/>
        <p:txBody>
          <a:bodyPr>
            <a:normAutofit fontScale="90000"/>
          </a:bodyPr>
          <a:lstStyle/>
          <a:p>
            <a:r>
              <a:rPr lang="en-US" dirty="0"/>
              <a:t>Color channels</a:t>
            </a:r>
          </a:p>
        </p:txBody>
      </p:sp>
      <p:sp>
        <p:nvSpPr>
          <p:cNvPr id="3" name="Content Placeholder 2">
            <a:extLst>
              <a:ext uri="{FF2B5EF4-FFF2-40B4-BE49-F238E27FC236}">
                <a16:creationId xmlns:a16="http://schemas.microsoft.com/office/drawing/2014/main" id="{5D30CC80-3D73-547C-C2D3-E8D95F7839C7}"/>
              </a:ext>
            </a:extLst>
          </p:cNvPr>
          <p:cNvSpPr>
            <a:spLocks noGrp="1"/>
          </p:cNvSpPr>
          <p:nvPr>
            <p:ph idx="2"/>
          </p:nvPr>
        </p:nvSpPr>
        <p:spPr/>
        <p:txBody>
          <a:bodyPr/>
          <a:lstStyle/>
          <a:p>
            <a:endParaRPr lang="en-US" dirty="0"/>
          </a:p>
        </p:txBody>
      </p:sp>
      <p:pic>
        <p:nvPicPr>
          <p:cNvPr id="4" name="Picture 3">
            <a:extLst>
              <a:ext uri="{FF2B5EF4-FFF2-40B4-BE49-F238E27FC236}">
                <a16:creationId xmlns:a16="http://schemas.microsoft.com/office/drawing/2014/main" id="{924ED7F5-9EFE-220B-6B73-F75BA807E2C7}"/>
              </a:ext>
            </a:extLst>
          </p:cNvPr>
          <p:cNvPicPr>
            <a:picLocks noChangeAspect="1"/>
          </p:cNvPicPr>
          <p:nvPr/>
        </p:nvPicPr>
        <p:blipFill>
          <a:blip r:embed="rId4"/>
          <a:srcRect/>
          <a:stretch/>
        </p:blipFill>
        <p:spPr>
          <a:xfrm>
            <a:off x="815856" y="1357314"/>
            <a:ext cx="8222616" cy="4111308"/>
          </a:xfrm>
          <a:prstGeom prst="rect">
            <a:avLst/>
          </a:prstGeom>
        </p:spPr>
      </p:pic>
      <p:sp>
        <p:nvSpPr>
          <p:cNvPr id="26" name="TextBox 25">
            <a:extLst>
              <a:ext uri="{FF2B5EF4-FFF2-40B4-BE49-F238E27FC236}">
                <a16:creationId xmlns:a16="http://schemas.microsoft.com/office/drawing/2014/main" id="{4CC8ED9B-1C79-1374-C68A-D0BB564CD55C}"/>
              </a:ext>
            </a:extLst>
          </p:cNvPr>
          <p:cNvSpPr txBox="1"/>
          <p:nvPr/>
        </p:nvSpPr>
        <p:spPr>
          <a:xfrm>
            <a:off x="8224690" y="1720930"/>
            <a:ext cx="3262460" cy="954107"/>
          </a:xfrm>
          <a:prstGeom prst="rect">
            <a:avLst/>
          </a:prstGeom>
          <a:noFill/>
        </p:spPr>
        <p:txBody>
          <a:bodyPr wrap="square" rtlCol="0">
            <a:spAutoFit/>
          </a:bodyPr>
          <a:lstStyle/>
          <a:p>
            <a:r>
              <a:rPr lang="en-US" sz="2800" b="1" dirty="0">
                <a:solidFill>
                  <a:schemeClr val="tx2"/>
                </a:solidFill>
              </a:rPr>
              <a:t>Red channel intensity</a:t>
            </a:r>
          </a:p>
        </p:txBody>
      </p:sp>
      <p:sp>
        <p:nvSpPr>
          <p:cNvPr id="27" name="TextBox 26">
            <a:extLst>
              <a:ext uri="{FF2B5EF4-FFF2-40B4-BE49-F238E27FC236}">
                <a16:creationId xmlns:a16="http://schemas.microsoft.com/office/drawing/2014/main" id="{B7D8F729-9868-E798-4820-06927B54EC82}"/>
              </a:ext>
            </a:extLst>
          </p:cNvPr>
          <p:cNvSpPr txBox="1"/>
          <p:nvPr/>
        </p:nvSpPr>
        <p:spPr>
          <a:xfrm>
            <a:off x="8900128" y="2885641"/>
            <a:ext cx="2809832" cy="954107"/>
          </a:xfrm>
          <a:prstGeom prst="rect">
            <a:avLst/>
          </a:prstGeom>
          <a:noFill/>
        </p:spPr>
        <p:txBody>
          <a:bodyPr wrap="square" rtlCol="0">
            <a:spAutoFit/>
          </a:bodyPr>
          <a:lstStyle/>
          <a:p>
            <a:r>
              <a:rPr lang="en-US" sz="2800" b="1" dirty="0">
                <a:solidFill>
                  <a:schemeClr val="tx2"/>
                </a:solidFill>
              </a:rPr>
              <a:t>Green channel intensity</a:t>
            </a:r>
          </a:p>
        </p:txBody>
      </p:sp>
      <p:sp>
        <p:nvSpPr>
          <p:cNvPr id="28" name="TextBox 27">
            <a:extLst>
              <a:ext uri="{FF2B5EF4-FFF2-40B4-BE49-F238E27FC236}">
                <a16:creationId xmlns:a16="http://schemas.microsoft.com/office/drawing/2014/main" id="{8EB0DFF1-4B4E-DFFE-3A89-06D90F058D39}"/>
              </a:ext>
            </a:extLst>
          </p:cNvPr>
          <p:cNvSpPr txBox="1"/>
          <p:nvPr/>
        </p:nvSpPr>
        <p:spPr>
          <a:xfrm>
            <a:off x="8224690" y="4189026"/>
            <a:ext cx="3262460" cy="954107"/>
          </a:xfrm>
          <a:prstGeom prst="rect">
            <a:avLst/>
          </a:prstGeom>
          <a:noFill/>
        </p:spPr>
        <p:txBody>
          <a:bodyPr wrap="square" rtlCol="0">
            <a:spAutoFit/>
          </a:bodyPr>
          <a:lstStyle/>
          <a:p>
            <a:r>
              <a:rPr lang="en-US" sz="2800" b="1" dirty="0">
                <a:solidFill>
                  <a:schemeClr val="tx2"/>
                </a:solidFill>
              </a:rPr>
              <a:t>Blue channel intensity</a:t>
            </a:r>
          </a:p>
        </p:txBody>
      </p:sp>
    </p:spTree>
    <p:custDataLst>
      <p:tags r:id="rId1"/>
    </p:custDataLst>
    <p:extLst>
      <p:ext uri="{BB962C8B-B14F-4D97-AF65-F5344CB8AC3E}">
        <p14:creationId xmlns:p14="http://schemas.microsoft.com/office/powerpoint/2010/main" val="406687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796DAB-06E0-4DB9-A118-B57BEE978E1A}"/>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rmAutofit fontScale="90000"/>
          </a:bodyPr>
          <a:lstStyle/>
          <a:p>
            <a:r>
              <a:rPr lang="en-US" dirty="0"/>
              <a:t>Representing an image as a matrix</a:t>
            </a:r>
          </a:p>
        </p:txBody>
      </p:sp>
      <p:sp>
        <p:nvSpPr>
          <p:cNvPr id="4" name="Content Placeholder 3">
            <a:extLst>
              <a:ext uri="{FF2B5EF4-FFF2-40B4-BE49-F238E27FC236}">
                <a16:creationId xmlns:a16="http://schemas.microsoft.com/office/drawing/2014/main" id="{46E25C36-544C-6C4C-A987-C00E94373687}"/>
              </a:ext>
            </a:extLst>
          </p:cNvPr>
          <p:cNvSpPr>
            <a:spLocks noGrp="1"/>
          </p:cNvSpPr>
          <p:nvPr>
            <p:ph idx="2"/>
          </p:nvPr>
        </p:nvSpPr>
        <p:spPr/>
        <p:txBody>
          <a:bodyPr/>
          <a:lstStyle/>
          <a:p>
            <a:pPr marL="0" indent="0">
              <a:buNone/>
            </a:pPr>
            <a:r>
              <a:rPr lang="en-US" sz="2400" dirty="0"/>
              <a:t>On an N x M grayscale image, where N is the number of rows and M is the number of columns:</a:t>
            </a:r>
          </a:p>
        </p:txBody>
      </p:sp>
      <p:pic>
        <p:nvPicPr>
          <p:cNvPr id="11" name="Picture 10" descr="Example 8x8 matrix of values between 0 and 255, representing pixels in an image.">
            <a:extLst>
              <a:ext uri="{FF2B5EF4-FFF2-40B4-BE49-F238E27FC236}">
                <a16:creationId xmlns:a16="http://schemas.microsoft.com/office/drawing/2014/main" id="{F1FA63F1-3B04-4A33-8F44-8D847B893BD9}"/>
              </a:ext>
            </a:extLst>
          </p:cNvPr>
          <p:cNvPicPr>
            <a:picLocks noChangeAspect="1"/>
          </p:cNvPicPr>
          <p:nvPr/>
        </p:nvPicPr>
        <p:blipFill>
          <a:blip r:embed="rId4"/>
          <a:stretch>
            <a:fillRect/>
          </a:stretch>
        </p:blipFill>
        <p:spPr>
          <a:xfrm>
            <a:off x="365760" y="2256537"/>
            <a:ext cx="5401524" cy="3987130"/>
          </a:xfrm>
          <a:prstGeom prst="rect">
            <a:avLst/>
          </a:prstGeom>
        </p:spPr>
      </p:pic>
      <p:sp>
        <p:nvSpPr>
          <p:cNvPr id="12" name="TextBox 11">
            <a:extLst>
              <a:ext uri="{FF2B5EF4-FFF2-40B4-BE49-F238E27FC236}">
                <a16:creationId xmlns:a16="http://schemas.microsoft.com/office/drawing/2014/main" id="{A897504F-E38E-2B42-9080-519A91DDA29E}"/>
              </a:ext>
            </a:extLst>
          </p:cNvPr>
          <p:cNvSpPr txBox="1"/>
          <p:nvPr/>
        </p:nvSpPr>
        <p:spPr>
          <a:xfrm>
            <a:off x="5731611" y="3175276"/>
            <a:ext cx="6460389" cy="1169551"/>
          </a:xfrm>
          <a:prstGeom prst="rect">
            <a:avLst/>
          </a:prstGeom>
          <a:noFill/>
        </p:spPr>
        <p:txBody>
          <a:bodyPr wrap="square" rtlCol="0">
            <a:spAutoFit/>
          </a:bodyPr>
          <a:lstStyle/>
          <a:p>
            <a:pPr>
              <a:spcAft>
                <a:spcPts val="600"/>
              </a:spcAft>
            </a:pPr>
            <a:r>
              <a:rPr lang="en-US" sz="2000" dirty="0">
                <a:solidFill>
                  <a:schemeClr val="tx2"/>
                </a:solidFill>
                <a:ea typeface="Amazon Ember Light" panose="020B0403020204020204" pitchFamily="34" charset="0"/>
                <a:cs typeface="Amazon Ember Light" panose="020B0403020204020204" pitchFamily="34" charset="0"/>
              </a:rPr>
              <a:t>image[0, 0] =&gt; Top-left corner of the image</a:t>
            </a:r>
          </a:p>
          <a:p>
            <a:pPr>
              <a:spcAft>
                <a:spcPts val="600"/>
              </a:spcAft>
            </a:pPr>
            <a:r>
              <a:rPr lang="en-US" sz="2000" dirty="0">
                <a:solidFill>
                  <a:schemeClr val="tx2"/>
                </a:solidFill>
                <a:ea typeface="Amazon Ember Light" panose="020B0403020204020204" pitchFamily="34" charset="0"/>
                <a:cs typeface="Amazon Ember Light" panose="020B0403020204020204" pitchFamily="34" charset="0"/>
              </a:rPr>
              <a:t>image[y, x] =&gt; y pixels down, x pixels right</a:t>
            </a:r>
          </a:p>
          <a:p>
            <a:pPr>
              <a:spcAft>
                <a:spcPts val="600"/>
              </a:spcAft>
            </a:pPr>
            <a:r>
              <a:rPr lang="en-US" sz="2000" dirty="0">
                <a:solidFill>
                  <a:schemeClr val="tx2"/>
                </a:solidFill>
                <a:ea typeface="Amazon Ember Light" panose="020B0403020204020204" pitchFamily="34" charset="0"/>
                <a:cs typeface="Amazon Ember Light" panose="020B0403020204020204" pitchFamily="34" charset="0"/>
              </a:rPr>
              <a:t>image[N-1, M-1] =&gt; Bottom-right corner</a:t>
            </a:r>
          </a:p>
        </p:txBody>
      </p:sp>
    </p:spTree>
    <p:custDataLst>
      <p:tags r:id="rId1"/>
    </p:custDataLst>
    <p:extLst>
      <p:ext uri="{BB962C8B-B14F-4D97-AF65-F5344CB8AC3E}">
        <p14:creationId xmlns:p14="http://schemas.microsoft.com/office/powerpoint/2010/main" val="77732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descr="Pixelated grayscale image of a star represented as 16x16 pixel grid.">
            <a:extLst>
              <a:ext uri="{FF2B5EF4-FFF2-40B4-BE49-F238E27FC236}">
                <a16:creationId xmlns:a16="http://schemas.microsoft.com/office/drawing/2014/main" id="{6E7B9401-10C4-33E4-F0D5-BC7C59B48712}"/>
              </a:ext>
            </a:extLst>
          </p:cNvPr>
          <p:cNvPicPr>
            <a:picLocks noChangeAspect="1"/>
          </p:cNvPicPr>
          <p:nvPr/>
        </p:nvPicPr>
        <p:blipFill>
          <a:blip r:embed="rId4"/>
          <a:stretch>
            <a:fillRect/>
          </a:stretch>
        </p:blipFill>
        <p:spPr>
          <a:xfrm>
            <a:off x="685800" y="1777168"/>
            <a:ext cx="4927600" cy="4419600"/>
          </a:xfrm>
          <a:prstGeom prst="rect">
            <a:avLst/>
          </a:prstGeom>
        </p:spPr>
      </p:pic>
      <p:sp>
        <p:nvSpPr>
          <p:cNvPr id="4" name="Slide Number Placeholder 3">
            <a:extLst>
              <a:ext uri="{FF2B5EF4-FFF2-40B4-BE49-F238E27FC236}">
                <a16:creationId xmlns:a16="http://schemas.microsoft.com/office/drawing/2014/main" id="{02625CE7-0CE1-41CD-962B-07A9427680AA}"/>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rmAutofit fontScale="90000"/>
          </a:bodyPr>
          <a:lstStyle/>
          <a:p>
            <a:r>
              <a:rPr lang="en-US" dirty="0"/>
              <a:t>Image representation: Grayscale</a:t>
            </a:r>
          </a:p>
        </p:txBody>
      </p:sp>
      <p:sp>
        <p:nvSpPr>
          <p:cNvPr id="3" name="Text Placeholder 2">
            <a:extLst>
              <a:ext uri="{FF2B5EF4-FFF2-40B4-BE49-F238E27FC236}">
                <a16:creationId xmlns:a16="http://schemas.microsoft.com/office/drawing/2014/main" id="{37D1E362-C048-BA48-AA20-33521E865C79}"/>
              </a:ext>
            </a:extLst>
          </p:cNvPr>
          <p:cNvSpPr>
            <a:spLocks noGrp="1"/>
          </p:cNvSpPr>
          <p:nvPr>
            <p:ph idx="2"/>
          </p:nvPr>
        </p:nvSpPr>
        <p:spPr/>
        <p:txBody>
          <a:bodyPr/>
          <a:lstStyle/>
          <a:p>
            <a:pPr marL="0" indent="0">
              <a:buNone/>
            </a:pPr>
            <a:r>
              <a:rPr lang="en-US" dirty="0"/>
              <a:t>On a 16x16 grayscale image:</a:t>
            </a:r>
          </a:p>
        </p:txBody>
      </p:sp>
      <p:cxnSp>
        <p:nvCxnSpPr>
          <p:cNvPr id="63" name="Straight Arrow Connector 62" descr="Arrow pointing to pixel in row 5 and column 11 that has a grayscale value of 198.">
            <a:extLst>
              <a:ext uri="{FF2B5EF4-FFF2-40B4-BE49-F238E27FC236}">
                <a16:creationId xmlns:a16="http://schemas.microsoft.com/office/drawing/2014/main" id="{0BF9038F-7C5A-4747-B1BD-7892FA9D4C65}"/>
              </a:ext>
            </a:extLst>
          </p:cNvPr>
          <p:cNvCxnSpPr>
            <a:cxnSpLocks/>
          </p:cNvCxnSpPr>
          <p:nvPr/>
        </p:nvCxnSpPr>
        <p:spPr>
          <a:xfrm flipH="1">
            <a:off x="3721047" y="3138034"/>
            <a:ext cx="1504888" cy="34404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38AACFF-8FF9-7B47-AA21-CE3E93A941CE}"/>
              </a:ext>
            </a:extLst>
          </p:cNvPr>
          <p:cNvSpPr txBox="1"/>
          <p:nvPr/>
        </p:nvSpPr>
        <p:spPr>
          <a:xfrm>
            <a:off x="5225936" y="2943545"/>
            <a:ext cx="2270717" cy="369332"/>
          </a:xfrm>
          <a:prstGeom prst="rect">
            <a:avLst/>
          </a:prstGeom>
          <a:noFill/>
        </p:spPr>
        <p:txBody>
          <a:bodyPr wrap="square" rtlCol="0">
            <a:spAutoFit/>
          </a:bodyPr>
          <a:lstStyle/>
          <a:p>
            <a:r>
              <a:rPr lang="en-US" dirty="0">
                <a:solidFill>
                  <a:schemeClr val="tx2"/>
                </a:solidFill>
              </a:rPr>
              <a:t>I(y=10, x=11) = 198</a:t>
            </a:r>
          </a:p>
        </p:txBody>
      </p:sp>
      <p:sp>
        <p:nvSpPr>
          <p:cNvPr id="64" name="Rectangle 63">
            <a:extLst>
              <a:ext uri="{FF2B5EF4-FFF2-40B4-BE49-F238E27FC236}">
                <a16:creationId xmlns:a16="http://schemas.microsoft.com/office/drawing/2014/main" id="{52E87E38-0711-5E4E-841C-22EA3F8C5070}"/>
              </a:ext>
            </a:extLst>
          </p:cNvPr>
          <p:cNvSpPr/>
          <p:nvPr/>
        </p:nvSpPr>
        <p:spPr>
          <a:xfrm>
            <a:off x="7645152" y="2448274"/>
            <a:ext cx="3874491" cy="1200329"/>
          </a:xfrm>
          <a:prstGeom prst="rect">
            <a:avLst/>
          </a:prstGeom>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16x16 grayscale image:</a:t>
            </a:r>
          </a:p>
          <a:p>
            <a:pPr marL="228600" indent="-228600">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x indexes =&gt; [0,.., 15]</a:t>
            </a:r>
          </a:p>
          <a:p>
            <a:pPr marL="228600" indent="-228600">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y indexes =&gt; [0,.., 15]</a:t>
            </a:r>
          </a:p>
        </p:txBody>
      </p:sp>
    </p:spTree>
    <p:custDataLst>
      <p:tags r:id="rId1"/>
    </p:custDataLst>
    <p:extLst>
      <p:ext uri="{BB962C8B-B14F-4D97-AF65-F5344CB8AC3E}">
        <p14:creationId xmlns:p14="http://schemas.microsoft.com/office/powerpoint/2010/main" val="132048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xelated color theme image of a star represented as 16x16 pixel grid.">
            <a:extLst>
              <a:ext uri="{FF2B5EF4-FFF2-40B4-BE49-F238E27FC236}">
                <a16:creationId xmlns:a16="http://schemas.microsoft.com/office/drawing/2014/main" id="{3C89EBB9-7D23-12F0-82E0-9D1DEB63AB51}"/>
              </a:ext>
            </a:extLst>
          </p:cNvPr>
          <p:cNvPicPr>
            <a:picLocks noChangeAspect="1"/>
          </p:cNvPicPr>
          <p:nvPr/>
        </p:nvPicPr>
        <p:blipFill>
          <a:blip r:embed="rId4"/>
          <a:stretch>
            <a:fillRect/>
          </a:stretch>
        </p:blipFill>
        <p:spPr>
          <a:xfrm>
            <a:off x="932894" y="1861104"/>
            <a:ext cx="4813300" cy="4381500"/>
          </a:xfrm>
          <a:prstGeom prst="rect">
            <a:avLst/>
          </a:prstGeom>
        </p:spPr>
      </p:pic>
      <p:sp>
        <p:nvSpPr>
          <p:cNvPr id="3" name="Slide Number Placeholder 2">
            <a:extLst>
              <a:ext uri="{FF2B5EF4-FFF2-40B4-BE49-F238E27FC236}">
                <a16:creationId xmlns:a16="http://schemas.microsoft.com/office/drawing/2014/main" id="{F28C515C-110D-42AE-B97E-5DB6207A331E}"/>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B64C2E44-A5DF-C14E-919F-4244BCDA3C49}"/>
              </a:ext>
            </a:extLst>
          </p:cNvPr>
          <p:cNvSpPr>
            <a:spLocks noGrp="1"/>
          </p:cNvSpPr>
          <p:nvPr>
            <p:ph type="title" idx="1"/>
          </p:nvPr>
        </p:nvSpPr>
        <p:spPr/>
        <p:txBody>
          <a:bodyPr>
            <a:normAutofit fontScale="90000"/>
          </a:bodyPr>
          <a:lstStyle/>
          <a:p>
            <a:r>
              <a:rPr lang="en-US" dirty="0"/>
              <a:t>Image representation: Color</a:t>
            </a:r>
          </a:p>
        </p:txBody>
      </p:sp>
      <p:sp>
        <p:nvSpPr>
          <p:cNvPr id="57" name="Text Placeholder 2">
            <a:extLst>
              <a:ext uri="{FF2B5EF4-FFF2-40B4-BE49-F238E27FC236}">
                <a16:creationId xmlns:a16="http://schemas.microsoft.com/office/drawing/2014/main" id="{81E39996-7E1B-A54A-AF97-6354C9A8D36D}"/>
              </a:ext>
            </a:extLst>
          </p:cNvPr>
          <p:cNvSpPr>
            <a:spLocks noGrp="1"/>
          </p:cNvSpPr>
          <p:nvPr>
            <p:ph idx="2"/>
          </p:nvPr>
        </p:nvSpPr>
        <p:spPr/>
        <p:txBody>
          <a:bodyPr/>
          <a:lstStyle/>
          <a:p>
            <a:pPr marL="0" indent="0">
              <a:buNone/>
            </a:pPr>
            <a:r>
              <a:rPr lang="en-US" dirty="0"/>
              <a:t>On a 16x16 RGB image:</a:t>
            </a:r>
          </a:p>
        </p:txBody>
      </p:sp>
      <p:cxnSp>
        <p:nvCxnSpPr>
          <p:cNvPr id="49" name="Straight Arrow Connector 48" descr="Arrow pointing to pixel in row 5 and column 11 that has a grayscale value of [120 Red, 42 Green, and 151 Blue].">
            <a:extLst>
              <a:ext uri="{FF2B5EF4-FFF2-40B4-BE49-F238E27FC236}">
                <a16:creationId xmlns:a16="http://schemas.microsoft.com/office/drawing/2014/main" id="{3165DBE7-81F8-E54A-9774-747DEA1B21A8}"/>
              </a:ext>
            </a:extLst>
          </p:cNvPr>
          <p:cNvCxnSpPr>
            <a:cxnSpLocks/>
            <a:stCxn id="47" idx="1"/>
          </p:cNvCxnSpPr>
          <p:nvPr/>
        </p:nvCxnSpPr>
        <p:spPr>
          <a:xfrm flipH="1">
            <a:off x="3707297" y="3200477"/>
            <a:ext cx="1527804" cy="3267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ABF1275-76A6-DC4A-A91C-18CA342E3D56}"/>
              </a:ext>
            </a:extLst>
          </p:cNvPr>
          <p:cNvSpPr txBox="1"/>
          <p:nvPr/>
        </p:nvSpPr>
        <p:spPr>
          <a:xfrm>
            <a:off x="5235101" y="2969644"/>
            <a:ext cx="4748034"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I(y</a:t>
            </a:r>
            <a:r>
              <a:rPr lang="en-US" sz="2400">
                <a:solidFill>
                  <a:schemeClr val="tx2"/>
                </a:solidFill>
                <a:ea typeface="Amazon Ember Light" panose="020B0403020204020204" pitchFamily="34" charset="0"/>
                <a:cs typeface="Amazon Ember Light" panose="020B0403020204020204" pitchFamily="34" charset="0"/>
              </a:rPr>
              <a:t>=10, </a:t>
            </a:r>
            <a:r>
              <a:rPr lang="en-US" sz="2400" dirty="0">
                <a:solidFill>
                  <a:schemeClr val="tx2"/>
                </a:solidFill>
                <a:ea typeface="Amazon Ember Light" panose="020B0403020204020204" pitchFamily="34" charset="0"/>
                <a:cs typeface="Amazon Ember Light" panose="020B0403020204020204" pitchFamily="34" charset="0"/>
              </a:rPr>
              <a:t>x=11) = [139, 136, 128]</a:t>
            </a:r>
          </a:p>
        </p:txBody>
      </p:sp>
      <p:sp>
        <p:nvSpPr>
          <p:cNvPr id="53" name="TextBox 52">
            <a:extLst>
              <a:ext uri="{FF2B5EF4-FFF2-40B4-BE49-F238E27FC236}">
                <a16:creationId xmlns:a16="http://schemas.microsoft.com/office/drawing/2014/main" id="{49C68168-97D6-754C-9B3D-65F5E5D9E49A}"/>
              </a:ext>
            </a:extLst>
          </p:cNvPr>
          <p:cNvSpPr txBox="1"/>
          <p:nvPr/>
        </p:nvSpPr>
        <p:spPr>
          <a:xfrm>
            <a:off x="7292968" y="2091563"/>
            <a:ext cx="905304"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Red</a:t>
            </a:r>
          </a:p>
        </p:txBody>
      </p:sp>
      <p:cxnSp>
        <p:nvCxnSpPr>
          <p:cNvPr id="50" name="Straight Arrow Connector 49" descr="Arrow pointing to red channel value: 120.">
            <a:extLst>
              <a:ext uri="{FF2B5EF4-FFF2-40B4-BE49-F238E27FC236}">
                <a16:creationId xmlns:a16="http://schemas.microsoft.com/office/drawing/2014/main" id="{9C9C0A0F-B6A1-6447-B50B-B36C43E855F1}"/>
              </a:ext>
            </a:extLst>
          </p:cNvPr>
          <p:cNvCxnSpPr>
            <a:cxnSpLocks/>
          </p:cNvCxnSpPr>
          <p:nvPr/>
        </p:nvCxnSpPr>
        <p:spPr>
          <a:xfrm>
            <a:off x="7615631" y="2462476"/>
            <a:ext cx="0" cy="4973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63FB288-711F-EB47-9249-5A6D4C3852D4}"/>
              </a:ext>
            </a:extLst>
          </p:cNvPr>
          <p:cNvSpPr txBox="1"/>
          <p:nvPr/>
        </p:nvSpPr>
        <p:spPr>
          <a:xfrm>
            <a:off x="7711841" y="3983225"/>
            <a:ext cx="1286678"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Green</a:t>
            </a:r>
          </a:p>
        </p:txBody>
      </p:sp>
      <p:cxnSp>
        <p:nvCxnSpPr>
          <p:cNvPr id="51" name="Straight Arrow Connector 50" descr="Arrow pointing to green channel value: 42.">
            <a:extLst>
              <a:ext uri="{FF2B5EF4-FFF2-40B4-BE49-F238E27FC236}">
                <a16:creationId xmlns:a16="http://schemas.microsoft.com/office/drawing/2014/main" id="{60B0E10D-A39E-C143-87F8-4C95D851C0CE}"/>
              </a:ext>
            </a:extLst>
          </p:cNvPr>
          <p:cNvCxnSpPr>
            <a:cxnSpLocks/>
          </p:cNvCxnSpPr>
          <p:nvPr/>
        </p:nvCxnSpPr>
        <p:spPr>
          <a:xfrm flipV="1">
            <a:off x="8197871" y="3411679"/>
            <a:ext cx="0" cy="5891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AE1B296-91FD-3A43-9898-3C87531472E0}"/>
              </a:ext>
            </a:extLst>
          </p:cNvPr>
          <p:cNvSpPr txBox="1"/>
          <p:nvPr/>
        </p:nvSpPr>
        <p:spPr>
          <a:xfrm>
            <a:off x="8557764" y="2097205"/>
            <a:ext cx="1183124" cy="461665"/>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Blue</a:t>
            </a:r>
          </a:p>
        </p:txBody>
      </p:sp>
      <p:cxnSp>
        <p:nvCxnSpPr>
          <p:cNvPr id="52" name="Straight Arrow Connector 51" descr="Arrow pointing to blue channel value: 151.">
            <a:extLst>
              <a:ext uri="{FF2B5EF4-FFF2-40B4-BE49-F238E27FC236}">
                <a16:creationId xmlns:a16="http://schemas.microsoft.com/office/drawing/2014/main" id="{ABFC75D2-3E45-9E4D-9587-B265104D0EB4}"/>
              </a:ext>
            </a:extLst>
          </p:cNvPr>
          <p:cNvCxnSpPr>
            <a:cxnSpLocks/>
          </p:cNvCxnSpPr>
          <p:nvPr/>
        </p:nvCxnSpPr>
        <p:spPr>
          <a:xfrm>
            <a:off x="8870558" y="2498915"/>
            <a:ext cx="0" cy="4973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9707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BFC2602-1FB2-409B-A655-C8B68DB86CF5}"/>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243FED02-3CB6-B54D-9C74-04431CBC01B7}"/>
              </a:ext>
            </a:extLst>
          </p:cNvPr>
          <p:cNvSpPr>
            <a:spLocks noGrp="1"/>
          </p:cNvSpPr>
          <p:nvPr>
            <p:ph type="title" idx="1"/>
          </p:nvPr>
        </p:nvSpPr>
        <p:spPr/>
        <p:txBody>
          <a:bodyPr>
            <a:normAutofit fontScale="90000"/>
          </a:bodyPr>
          <a:lstStyle/>
          <a:p>
            <a:r>
              <a:rPr lang="en-US" dirty="0"/>
              <a:t>Color image as a matrix (1 of 4)</a:t>
            </a:r>
          </a:p>
        </p:txBody>
      </p:sp>
      <p:sp>
        <p:nvSpPr>
          <p:cNvPr id="14" name="Text Placeholder 2">
            <a:extLst>
              <a:ext uri="{FF2B5EF4-FFF2-40B4-BE49-F238E27FC236}">
                <a16:creationId xmlns:a16="http://schemas.microsoft.com/office/drawing/2014/main" id="{3266BDCB-226E-5346-9FF3-456AD0C18D27}"/>
              </a:ext>
            </a:extLst>
          </p:cNvPr>
          <p:cNvSpPr>
            <a:spLocks noGrp="1"/>
          </p:cNvSpPr>
          <p:nvPr>
            <p:ph idx="2"/>
          </p:nvPr>
        </p:nvSpPr>
        <p:spPr/>
        <p:txBody>
          <a:bodyPr/>
          <a:lstStyle/>
          <a:p>
            <a:pPr marL="0" indent="0">
              <a:buNone/>
            </a:pPr>
            <a:r>
              <a:rPr lang="en-US" dirty="0"/>
              <a:t>On an N x M x 3 color image, where N is the number of rows and M is the number of columns:</a:t>
            </a:r>
          </a:p>
        </p:txBody>
      </p:sp>
      <p:grpSp>
        <p:nvGrpSpPr>
          <p:cNvPr id="22" name="Group 21" descr="Image showing an RGB image represented as three matrices,  one for each color channel: red, green and blue. Each element of a matrix represents the pixel intensity of the respective color channel.">
            <a:extLst>
              <a:ext uri="{FF2B5EF4-FFF2-40B4-BE49-F238E27FC236}">
                <a16:creationId xmlns:a16="http://schemas.microsoft.com/office/drawing/2014/main" id="{EF5FB7D1-9B98-9214-F29C-3C5D75B68858}"/>
              </a:ext>
            </a:extLst>
          </p:cNvPr>
          <p:cNvGrpSpPr/>
          <p:nvPr/>
        </p:nvGrpSpPr>
        <p:grpSpPr>
          <a:xfrm>
            <a:off x="317255" y="2341370"/>
            <a:ext cx="4590154" cy="3745468"/>
            <a:chOff x="317255" y="2222620"/>
            <a:chExt cx="4590154" cy="3745468"/>
          </a:xfrm>
        </p:grpSpPr>
        <p:pic>
          <p:nvPicPr>
            <p:cNvPr id="21" name="Picture 20" descr="5x5 matrix labeled &quot;Blue&quot;.">
              <a:extLst>
                <a:ext uri="{FF2B5EF4-FFF2-40B4-BE49-F238E27FC236}">
                  <a16:creationId xmlns:a16="http://schemas.microsoft.com/office/drawing/2014/main" id="{48C90C00-1BB3-EA6E-6AED-BFCA17773770}"/>
                </a:ext>
              </a:extLst>
            </p:cNvPr>
            <p:cNvPicPr>
              <a:picLocks noChangeAspect="1"/>
            </p:cNvPicPr>
            <p:nvPr/>
          </p:nvPicPr>
          <p:blipFill>
            <a:blip r:embed="rId4"/>
            <a:stretch>
              <a:fillRect/>
            </a:stretch>
          </p:blipFill>
          <p:spPr>
            <a:xfrm>
              <a:off x="1644818" y="2222620"/>
              <a:ext cx="2832100" cy="2349500"/>
            </a:xfrm>
            <a:prstGeom prst="rect">
              <a:avLst/>
            </a:prstGeom>
          </p:spPr>
        </p:pic>
        <p:sp>
          <p:nvSpPr>
            <p:cNvPr id="11" name="TextBox 10">
              <a:extLst>
                <a:ext uri="{FF2B5EF4-FFF2-40B4-BE49-F238E27FC236}">
                  <a16:creationId xmlns:a16="http://schemas.microsoft.com/office/drawing/2014/main" id="{4B5A16C3-1115-2144-A2F3-33A160F5B1CB}"/>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12" name="Picture 11" descr="5x5 matrix labeled &quot;Green&quot;.">
              <a:extLst>
                <a:ext uri="{FF2B5EF4-FFF2-40B4-BE49-F238E27FC236}">
                  <a16:creationId xmlns:a16="http://schemas.microsoft.com/office/drawing/2014/main" id="{1E290289-5667-4B70-8739-7243AB53ADE3}"/>
                </a:ext>
              </a:extLst>
            </p:cNvPr>
            <p:cNvPicPr>
              <a:picLocks noChangeAspect="1"/>
            </p:cNvPicPr>
            <p:nvPr/>
          </p:nvPicPr>
          <p:blipFill>
            <a:blip r:embed="rId5"/>
            <a:stretch>
              <a:fillRect/>
            </a:stretch>
          </p:blipFill>
          <p:spPr>
            <a:xfrm>
              <a:off x="1003033" y="2770129"/>
              <a:ext cx="2832100" cy="2362200"/>
            </a:xfrm>
            <a:prstGeom prst="rect">
              <a:avLst/>
            </a:prstGeom>
          </p:spPr>
        </p:pic>
        <p:sp>
          <p:nvSpPr>
            <p:cNvPr id="13" name="TextBox 12">
              <a:extLst>
                <a:ext uri="{FF2B5EF4-FFF2-40B4-BE49-F238E27FC236}">
                  <a16:creationId xmlns:a16="http://schemas.microsoft.com/office/drawing/2014/main" id="{10A54E8D-CC8F-D4D0-22EA-FD70FA25EF14}"/>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8" name="Picture 7" descr="5x5 matrix labeled &quot;Red&quot;.">
              <a:extLst>
                <a:ext uri="{FF2B5EF4-FFF2-40B4-BE49-F238E27FC236}">
                  <a16:creationId xmlns:a16="http://schemas.microsoft.com/office/drawing/2014/main" id="{2B734784-7146-8776-4A2D-C8307A425FF9}"/>
                </a:ext>
              </a:extLst>
            </p:cNvPr>
            <p:cNvPicPr>
              <a:picLocks noChangeAspect="1"/>
            </p:cNvPicPr>
            <p:nvPr/>
          </p:nvPicPr>
          <p:blipFill>
            <a:blip r:embed="rId6"/>
            <a:stretch>
              <a:fillRect/>
            </a:stretch>
          </p:blipFill>
          <p:spPr>
            <a:xfrm>
              <a:off x="317255" y="3330264"/>
              <a:ext cx="2832100" cy="2362200"/>
            </a:xfrm>
            <a:prstGeom prst="rect">
              <a:avLst/>
            </a:prstGeom>
          </p:spPr>
        </p:pic>
        <p:sp>
          <p:nvSpPr>
            <p:cNvPr id="9" name="TextBox 8">
              <a:extLst>
                <a:ext uri="{FF2B5EF4-FFF2-40B4-BE49-F238E27FC236}">
                  <a16:creationId xmlns:a16="http://schemas.microsoft.com/office/drawing/2014/main" id="{D0B617CC-90B8-A943-B79B-882B18AF505C}"/>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4" name="TextBox 3">
            <a:extLst>
              <a:ext uri="{FF2B5EF4-FFF2-40B4-BE49-F238E27FC236}">
                <a16:creationId xmlns:a16="http://schemas.microsoft.com/office/drawing/2014/main" id="{0CC8B16B-A597-8B48-BFC6-8B368D074C15}"/>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(92)</a:t>
            </a:r>
          </a:p>
        </p:txBody>
      </p:sp>
    </p:spTree>
    <p:custDataLst>
      <p:tags r:id="rId1"/>
    </p:custDataLst>
    <p:extLst>
      <p:ext uri="{BB962C8B-B14F-4D97-AF65-F5344CB8AC3E}">
        <p14:creationId xmlns:p14="http://schemas.microsoft.com/office/powerpoint/2010/main" val="233933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1EEAF7-6CD2-49E7-8AA6-A1D45DFBBBEC}"/>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413C7DED-4B07-864B-B2F7-C69A19428013}"/>
              </a:ext>
            </a:extLst>
          </p:cNvPr>
          <p:cNvSpPr>
            <a:spLocks noGrp="1"/>
          </p:cNvSpPr>
          <p:nvPr>
            <p:ph type="title" idx="1"/>
          </p:nvPr>
        </p:nvSpPr>
        <p:spPr/>
        <p:txBody>
          <a:bodyPr>
            <a:normAutofit fontScale="90000"/>
          </a:bodyPr>
          <a:lstStyle/>
          <a:p>
            <a:r>
              <a:rPr lang="en-US" dirty="0"/>
              <a:t>Color image as a matrix (2 of 4)</a:t>
            </a:r>
          </a:p>
        </p:txBody>
      </p:sp>
      <p:sp>
        <p:nvSpPr>
          <p:cNvPr id="3" name="Text Placeholder 2">
            <a:extLst>
              <a:ext uri="{FF2B5EF4-FFF2-40B4-BE49-F238E27FC236}">
                <a16:creationId xmlns:a16="http://schemas.microsoft.com/office/drawing/2014/main" id="{C8EA4779-DB93-AE48-AE91-EF0FF2690228}"/>
              </a:ext>
            </a:extLst>
          </p:cNvPr>
          <p:cNvSpPr>
            <a:spLocks noGrp="1"/>
          </p:cNvSpPr>
          <p:nvPr>
            <p:ph idx="2"/>
          </p:nvPr>
        </p:nvSpPr>
        <p:spPr/>
        <p:txBody>
          <a:bodyPr/>
          <a:lstStyle/>
          <a:p>
            <a:pPr marL="0" indent="0">
              <a:buNone/>
            </a:pPr>
            <a:r>
              <a:rPr lang="en-US" dirty="0"/>
              <a:t>On an N x M x 3 color image:</a:t>
            </a:r>
          </a:p>
        </p:txBody>
      </p:sp>
      <p:grpSp>
        <p:nvGrpSpPr>
          <p:cNvPr id="5" name="Group 4" descr="Similar image as in the previous slide. The element at index [0,0] of the red channel is highlighted.">
            <a:extLst>
              <a:ext uri="{FF2B5EF4-FFF2-40B4-BE49-F238E27FC236}">
                <a16:creationId xmlns:a16="http://schemas.microsoft.com/office/drawing/2014/main" id="{2669905F-F9E4-69A8-E34C-66FD89E566D4}"/>
              </a:ext>
            </a:extLst>
          </p:cNvPr>
          <p:cNvGrpSpPr/>
          <p:nvPr/>
        </p:nvGrpSpPr>
        <p:grpSpPr>
          <a:xfrm>
            <a:off x="316054" y="2341370"/>
            <a:ext cx="4591355" cy="3745468"/>
            <a:chOff x="316054" y="2222620"/>
            <a:chExt cx="4591355" cy="3745468"/>
          </a:xfrm>
        </p:grpSpPr>
        <p:pic>
          <p:nvPicPr>
            <p:cNvPr id="12" name="Picture 11" descr="Blue channel matrix from previous slide.">
              <a:extLst>
                <a:ext uri="{FF2B5EF4-FFF2-40B4-BE49-F238E27FC236}">
                  <a16:creationId xmlns:a16="http://schemas.microsoft.com/office/drawing/2014/main" id="{5B30C99B-D23B-A0A9-A520-B28AB7534AD6}"/>
                </a:ext>
              </a:extLst>
            </p:cNvPr>
            <p:cNvPicPr>
              <a:picLocks noChangeAspect="1"/>
            </p:cNvPicPr>
            <p:nvPr/>
          </p:nvPicPr>
          <p:blipFill>
            <a:blip r:embed="rId4"/>
            <a:stretch>
              <a:fillRect/>
            </a:stretch>
          </p:blipFill>
          <p:spPr>
            <a:xfrm>
              <a:off x="1644818" y="2222620"/>
              <a:ext cx="2832100" cy="2349500"/>
            </a:xfrm>
            <a:prstGeom prst="rect">
              <a:avLst/>
            </a:prstGeom>
          </p:spPr>
        </p:pic>
        <p:sp>
          <p:nvSpPr>
            <p:cNvPr id="14" name="TextBox 13">
              <a:extLst>
                <a:ext uri="{FF2B5EF4-FFF2-40B4-BE49-F238E27FC236}">
                  <a16:creationId xmlns:a16="http://schemas.microsoft.com/office/drawing/2014/main" id="{5B0308FA-6A60-F46C-47CD-B7685D74A120}"/>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13" name="Picture 12" descr="Green channel matrix from previous slide.">
              <a:extLst>
                <a:ext uri="{FF2B5EF4-FFF2-40B4-BE49-F238E27FC236}">
                  <a16:creationId xmlns:a16="http://schemas.microsoft.com/office/drawing/2014/main" id="{B3814A6D-B6E1-7E68-78B5-91DC2E1058B6}"/>
                </a:ext>
              </a:extLst>
            </p:cNvPr>
            <p:cNvPicPr>
              <a:picLocks noChangeAspect="1"/>
            </p:cNvPicPr>
            <p:nvPr/>
          </p:nvPicPr>
          <p:blipFill>
            <a:blip r:embed="rId5"/>
            <a:stretch>
              <a:fillRect/>
            </a:stretch>
          </p:blipFill>
          <p:spPr>
            <a:xfrm>
              <a:off x="1003033" y="2770129"/>
              <a:ext cx="2832100" cy="2362200"/>
            </a:xfrm>
            <a:prstGeom prst="rect">
              <a:avLst/>
            </a:prstGeom>
          </p:spPr>
        </p:pic>
        <p:sp>
          <p:nvSpPr>
            <p:cNvPr id="15" name="TextBox 14">
              <a:extLst>
                <a:ext uri="{FF2B5EF4-FFF2-40B4-BE49-F238E27FC236}">
                  <a16:creationId xmlns:a16="http://schemas.microsoft.com/office/drawing/2014/main" id="{7C68C97D-9BA2-80CE-2E05-7727D5EFADFD}"/>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19" name="Picture 18" descr="Red channel matrix from previous slide with top-left corner value, 112, highlighted.">
              <a:extLst>
                <a:ext uri="{FF2B5EF4-FFF2-40B4-BE49-F238E27FC236}">
                  <a16:creationId xmlns:a16="http://schemas.microsoft.com/office/drawing/2014/main" id="{0092872B-E741-6164-5255-C8B1E35BD5FA}"/>
                </a:ext>
              </a:extLst>
            </p:cNvPr>
            <p:cNvPicPr>
              <a:picLocks noChangeAspect="1"/>
            </p:cNvPicPr>
            <p:nvPr/>
          </p:nvPicPr>
          <p:blipFill>
            <a:blip r:embed="rId6"/>
            <a:stretch>
              <a:fillRect/>
            </a:stretch>
          </p:blipFill>
          <p:spPr>
            <a:xfrm>
              <a:off x="316054" y="3330264"/>
              <a:ext cx="2832100" cy="2362200"/>
            </a:xfrm>
            <a:prstGeom prst="rect">
              <a:avLst/>
            </a:prstGeom>
          </p:spPr>
        </p:pic>
        <p:sp>
          <p:nvSpPr>
            <p:cNvPr id="16" name="TextBox 15">
              <a:extLst>
                <a:ext uri="{FF2B5EF4-FFF2-40B4-BE49-F238E27FC236}">
                  <a16:creationId xmlns:a16="http://schemas.microsoft.com/office/drawing/2014/main" id="{0D6D2CD2-7196-BD57-0CC5-6EB9BB2EBCD9}"/>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21" name="TextBox 20">
            <a:extLst>
              <a:ext uri="{FF2B5EF4-FFF2-40B4-BE49-F238E27FC236}">
                <a16:creationId xmlns:a16="http://schemas.microsoft.com/office/drawing/2014/main" id="{C546DCCC-9419-9195-F347-C26778BE07C3}"/>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a:t>
            </a:r>
            <a:r>
              <a:rPr lang="en-US" sz="2400" dirty="0">
                <a:solidFill>
                  <a:schemeClr val="tx2"/>
                </a:solidFill>
                <a:highlight>
                  <a:srgbClr val="FFAD97"/>
                </a:highlight>
                <a:ea typeface="Amazon Ember Light" panose="020B0403020204020204" pitchFamily="34" charset="0"/>
                <a:cs typeface="Amazon Ember Light" panose="020B0403020204020204" pitchFamily="34" charset="0"/>
              </a:rPr>
              <a:t>(112)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(92)</a:t>
            </a:r>
          </a:p>
        </p:txBody>
      </p:sp>
    </p:spTree>
    <p:custDataLst>
      <p:tags r:id="rId1"/>
    </p:custDataLst>
    <p:extLst>
      <p:ext uri="{BB962C8B-B14F-4D97-AF65-F5344CB8AC3E}">
        <p14:creationId xmlns:p14="http://schemas.microsoft.com/office/powerpoint/2010/main" val="500995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8046D3-6E97-4DFF-B84A-20D1C83E904A}"/>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413C7DED-4B07-864B-B2F7-C69A19428013}"/>
              </a:ext>
            </a:extLst>
          </p:cNvPr>
          <p:cNvSpPr>
            <a:spLocks noGrp="1"/>
          </p:cNvSpPr>
          <p:nvPr>
            <p:ph type="title" idx="1"/>
          </p:nvPr>
        </p:nvSpPr>
        <p:spPr/>
        <p:txBody>
          <a:bodyPr>
            <a:normAutofit fontScale="90000"/>
          </a:bodyPr>
          <a:lstStyle/>
          <a:p>
            <a:r>
              <a:rPr lang="en-US" dirty="0"/>
              <a:t>Color image as a matrix (3 of 4)</a:t>
            </a:r>
          </a:p>
        </p:txBody>
      </p:sp>
      <p:sp>
        <p:nvSpPr>
          <p:cNvPr id="3" name="Text Placeholder 2">
            <a:extLst>
              <a:ext uri="{FF2B5EF4-FFF2-40B4-BE49-F238E27FC236}">
                <a16:creationId xmlns:a16="http://schemas.microsoft.com/office/drawing/2014/main" id="{C8EA4779-DB93-AE48-AE91-EF0FF2690228}"/>
              </a:ext>
            </a:extLst>
          </p:cNvPr>
          <p:cNvSpPr>
            <a:spLocks noGrp="1"/>
          </p:cNvSpPr>
          <p:nvPr>
            <p:ph idx="2"/>
          </p:nvPr>
        </p:nvSpPr>
        <p:spPr/>
        <p:txBody>
          <a:bodyPr/>
          <a:lstStyle/>
          <a:p>
            <a:pPr marL="0" indent="0">
              <a:buNone/>
            </a:pPr>
            <a:r>
              <a:rPr lang="en-US" dirty="0"/>
              <a:t>On an N x M x 3 color image:</a:t>
            </a:r>
          </a:p>
        </p:txBody>
      </p:sp>
      <p:grpSp>
        <p:nvGrpSpPr>
          <p:cNvPr id="24" name="Group 23" descr="Similar image as in the previous slide. The element at index [0,0] of the green channel is highlighted.">
            <a:extLst>
              <a:ext uri="{FF2B5EF4-FFF2-40B4-BE49-F238E27FC236}">
                <a16:creationId xmlns:a16="http://schemas.microsoft.com/office/drawing/2014/main" id="{24DABA99-6D78-1D93-A700-96A4998FBF05}"/>
              </a:ext>
            </a:extLst>
          </p:cNvPr>
          <p:cNvGrpSpPr/>
          <p:nvPr/>
        </p:nvGrpSpPr>
        <p:grpSpPr>
          <a:xfrm>
            <a:off x="317255" y="2341370"/>
            <a:ext cx="4590154" cy="3745468"/>
            <a:chOff x="317255" y="2222620"/>
            <a:chExt cx="4590154" cy="3745468"/>
          </a:xfrm>
        </p:grpSpPr>
        <p:pic>
          <p:nvPicPr>
            <p:cNvPr id="12" name="Picture 11" descr="Blue channel matrix from previous slide.">
              <a:extLst>
                <a:ext uri="{FF2B5EF4-FFF2-40B4-BE49-F238E27FC236}">
                  <a16:creationId xmlns:a16="http://schemas.microsoft.com/office/drawing/2014/main" id="{53558948-B396-D253-B4CE-723C31AF65C4}"/>
                </a:ext>
              </a:extLst>
            </p:cNvPr>
            <p:cNvPicPr>
              <a:picLocks noChangeAspect="1"/>
            </p:cNvPicPr>
            <p:nvPr/>
          </p:nvPicPr>
          <p:blipFill>
            <a:blip r:embed="rId4"/>
            <a:stretch>
              <a:fillRect/>
            </a:stretch>
          </p:blipFill>
          <p:spPr>
            <a:xfrm>
              <a:off x="1644818" y="2222620"/>
              <a:ext cx="2832100" cy="2349500"/>
            </a:xfrm>
            <a:prstGeom prst="rect">
              <a:avLst/>
            </a:prstGeom>
          </p:spPr>
        </p:pic>
        <p:sp>
          <p:nvSpPr>
            <p:cNvPr id="15" name="TextBox 14">
              <a:extLst>
                <a:ext uri="{FF2B5EF4-FFF2-40B4-BE49-F238E27FC236}">
                  <a16:creationId xmlns:a16="http://schemas.microsoft.com/office/drawing/2014/main" id="{AA5A52AB-EC68-4DC9-8C68-243B06FD303F}"/>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21" name="Picture 20" descr="Green channel matrix from previous slide with top-left corner value, 12, highlighted.&#10;">
              <a:extLst>
                <a:ext uri="{FF2B5EF4-FFF2-40B4-BE49-F238E27FC236}">
                  <a16:creationId xmlns:a16="http://schemas.microsoft.com/office/drawing/2014/main" id="{054470AB-F144-3540-1E9E-9D1978E59D44}"/>
                </a:ext>
              </a:extLst>
            </p:cNvPr>
            <p:cNvPicPr>
              <a:picLocks noChangeAspect="1"/>
            </p:cNvPicPr>
            <p:nvPr/>
          </p:nvPicPr>
          <p:blipFill>
            <a:blip r:embed="rId5"/>
            <a:stretch>
              <a:fillRect/>
            </a:stretch>
          </p:blipFill>
          <p:spPr>
            <a:xfrm>
              <a:off x="989583" y="2770092"/>
              <a:ext cx="2832100" cy="2362200"/>
            </a:xfrm>
            <a:prstGeom prst="rect">
              <a:avLst/>
            </a:prstGeom>
          </p:spPr>
        </p:pic>
        <p:sp>
          <p:nvSpPr>
            <p:cNvPr id="16" name="TextBox 15">
              <a:extLst>
                <a:ext uri="{FF2B5EF4-FFF2-40B4-BE49-F238E27FC236}">
                  <a16:creationId xmlns:a16="http://schemas.microsoft.com/office/drawing/2014/main" id="{FAFD48F4-7A9A-7B46-08F9-B1FD7E515A29}"/>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18" name="Picture 17" descr="Red channel matrix from previous slide, no values highlighted.&#10;">
              <a:extLst>
                <a:ext uri="{FF2B5EF4-FFF2-40B4-BE49-F238E27FC236}">
                  <a16:creationId xmlns:a16="http://schemas.microsoft.com/office/drawing/2014/main" id="{AF338D14-2A53-B9D1-1880-0AD0E7439344}"/>
                </a:ext>
              </a:extLst>
            </p:cNvPr>
            <p:cNvPicPr>
              <a:picLocks noChangeAspect="1"/>
            </p:cNvPicPr>
            <p:nvPr/>
          </p:nvPicPr>
          <p:blipFill>
            <a:blip r:embed="rId6"/>
            <a:stretch>
              <a:fillRect/>
            </a:stretch>
          </p:blipFill>
          <p:spPr>
            <a:xfrm>
              <a:off x="317255" y="3330264"/>
              <a:ext cx="2832100" cy="2362200"/>
            </a:xfrm>
            <a:prstGeom prst="rect">
              <a:avLst/>
            </a:prstGeom>
          </p:spPr>
        </p:pic>
        <p:sp>
          <p:nvSpPr>
            <p:cNvPr id="17" name="TextBox 16">
              <a:extLst>
                <a:ext uri="{FF2B5EF4-FFF2-40B4-BE49-F238E27FC236}">
                  <a16:creationId xmlns:a16="http://schemas.microsoft.com/office/drawing/2014/main" id="{CA77A0DE-54B6-F015-6704-9F76E3B073BC}"/>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25" name="TextBox 24">
            <a:extLst>
              <a:ext uri="{FF2B5EF4-FFF2-40B4-BE49-F238E27FC236}">
                <a16:creationId xmlns:a16="http://schemas.microsoft.com/office/drawing/2014/main" id="{9B757AA3-909B-7170-D76A-88232514638C}"/>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a:t>
            </a:r>
            <a:r>
              <a:rPr lang="en-US" sz="2400" dirty="0">
                <a:solidFill>
                  <a:schemeClr val="tx2"/>
                </a:solidFill>
                <a:highlight>
                  <a:srgbClr val="FFAD97"/>
                </a:highlight>
                <a:ea typeface="Amazon Ember Light" panose="020B0403020204020204" pitchFamily="34" charset="0"/>
                <a:cs typeface="Amazon Ember Light" panose="020B0403020204020204" pitchFamily="34" charset="0"/>
              </a:rPr>
              <a:t>(12)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(92)</a:t>
            </a:r>
          </a:p>
        </p:txBody>
      </p:sp>
    </p:spTree>
    <p:custDataLst>
      <p:tags r:id="rId1"/>
    </p:custDataLst>
    <p:extLst>
      <p:ext uri="{BB962C8B-B14F-4D97-AF65-F5344CB8AC3E}">
        <p14:creationId xmlns:p14="http://schemas.microsoft.com/office/powerpoint/2010/main" val="75278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AFCB4E-7D7E-41C9-A218-B10C0194C29E}"/>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413C7DED-4B07-864B-B2F7-C69A19428013}"/>
              </a:ext>
            </a:extLst>
          </p:cNvPr>
          <p:cNvSpPr>
            <a:spLocks noGrp="1"/>
          </p:cNvSpPr>
          <p:nvPr>
            <p:ph type="title" idx="1"/>
          </p:nvPr>
        </p:nvSpPr>
        <p:spPr/>
        <p:txBody>
          <a:bodyPr>
            <a:normAutofit fontScale="90000"/>
          </a:bodyPr>
          <a:lstStyle/>
          <a:p>
            <a:r>
              <a:rPr lang="en-US" dirty="0"/>
              <a:t>Color image as a matrix (4 of 4)</a:t>
            </a:r>
          </a:p>
        </p:txBody>
      </p:sp>
      <p:sp>
        <p:nvSpPr>
          <p:cNvPr id="3" name="Text Placeholder 2">
            <a:extLst>
              <a:ext uri="{FF2B5EF4-FFF2-40B4-BE49-F238E27FC236}">
                <a16:creationId xmlns:a16="http://schemas.microsoft.com/office/drawing/2014/main" id="{C8EA4779-DB93-AE48-AE91-EF0FF2690228}"/>
              </a:ext>
            </a:extLst>
          </p:cNvPr>
          <p:cNvSpPr>
            <a:spLocks noGrp="1"/>
          </p:cNvSpPr>
          <p:nvPr>
            <p:ph idx="2"/>
          </p:nvPr>
        </p:nvSpPr>
        <p:spPr/>
        <p:txBody>
          <a:bodyPr/>
          <a:lstStyle/>
          <a:p>
            <a:pPr marL="0" indent="0">
              <a:buNone/>
            </a:pPr>
            <a:r>
              <a:rPr lang="en-US" dirty="0"/>
              <a:t>On an N x M x 3 color image:</a:t>
            </a:r>
          </a:p>
        </p:txBody>
      </p:sp>
      <p:grpSp>
        <p:nvGrpSpPr>
          <p:cNvPr id="20" name="Group 19" descr="Similar image as in the previous slide. The element at index [N-1,M-1] of the blue channel is highlighted.">
            <a:extLst>
              <a:ext uri="{FF2B5EF4-FFF2-40B4-BE49-F238E27FC236}">
                <a16:creationId xmlns:a16="http://schemas.microsoft.com/office/drawing/2014/main" id="{DDDF132C-A7E4-8149-FE0C-396D8FBBA72F}"/>
              </a:ext>
            </a:extLst>
          </p:cNvPr>
          <p:cNvGrpSpPr/>
          <p:nvPr/>
        </p:nvGrpSpPr>
        <p:grpSpPr>
          <a:xfrm>
            <a:off x="317255" y="2355120"/>
            <a:ext cx="4590154" cy="3731718"/>
            <a:chOff x="317255" y="2236370"/>
            <a:chExt cx="4590154" cy="3731718"/>
          </a:xfrm>
        </p:grpSpPr>
        <p:pic>
          <p:nvPicPr>
            <p:cNvPr id="19" name="Picture 18" descr="Blue channel matrix from previous slide with bottom-right corner value, 92, highlighted.">
              <a:extLst>
                <a:ext uri="{FF2B5EF4-FFF2-40B4-BE49-F238E27FC236}">
                  <a16:creationId xmlns:a16="http://schemas.microsoft.com/office/drawing/2014/main" id="{9048AC6B-4FF7-8B41-5615-5D7786D057AA}"/>
                </a:ext>
              </a:extLst>
            </p:cNvPr>
            <p:cNvPicPr>
              <a:picLocks noChangeAspect="1"/>
            </p:cNvPicPr>
            <p:nvPr/>
          </p:nvPicPr>
          <p:blipFill>
            <a:blip r:embed="rId4"/>
            <a:stretch>
              <a:fillRect/>
            </a:stretch>
          </p:blipFill>
          <p:spPr>
            <a:xfrm>
              <a:off x="1644818" y="2236370"/>
              <a:ext cx="2832100" cy="2349500"/>
            </a:xfrm>
            <a:prstGeom prst="rect">
              <a:avLst/>
            </a:prstGeom>
          </p:spPr>
        </p:pic>
        <p:sp>
          <p:nvSpPr>
            <p:cNvPr id="14" name="TextBox 13">
              <a:extLst>
                <a:ext uri="{FF2B5EF4-FFF2-40B4-BE49-F238E27FC236}">
                  <a16:creationId xmlns:a16="http://schemas.microsoft.com/office/drawing/2014/main" id="{4BE9189E-0B58-5F38-14E6-28C5230A0406}"/>
                </a:ext>
              </a:extLst>
            </p:cNvPr>
            <p:cNvSpPr txBox="1"/>
            <p:nvPr/>
          </p:nvSpPr>
          <p:spPr>
            <a:xfrm>
              <a:off x="4221631" y="4554213"/>
              <a:ext cx="685778" cy="369332"/>
            </a:xfrm>
            <a:prstGeom prst="rect">
              <a:avLst/>
            </a:prstGeom>
            <a:noFill/>
          </p:spPr>
          <p:txBody>
            <a:bodyPr wrap="square" rtlCol="0">
              <a:spAutoFit/>
            </a:bodyPr>
            <a:lstStyle/>
            <a:p>
              <a:r>
                <a:rPr lang="en-US" b="1" dirty="0">
                  <a:solidFill>
                    <a:srgbClr val="00B0F0"/>
                  </a:solidFill>
                </a:rPr>
                <a:t>Blue</a:t>
              </a:r>
            </a:p>
          </p:txBody>
        </p:sp>
        <p:pic>
          <p:nvPicPr>
            <p:cNvPr id="7" name="Picture 6" descr="Same green channel matrix">
              <a:extLst>
                <a:ext uri="{FF2B5EF4-FFF2-40B4-BE49-F238E27FC236}">
                  <a16:creationId xmlns:a16="http://schemas.microsoft.com/office/drawing/2014/main" id="{6CD62F90-9667-25E2-CCAE-E8BD5BC4D914}"/>
                </a:ext>
              </a:extLst>
            </p:cNvPr>
            <p:cNvPicPr>
              <a:picLocks noChangeAspect="1"/>
            </p:cNvPicPr>
            <p:nvPr/>
          </p:nvPicPr>
          <p:blipFill>
            <a:blip r:embed="rId5"/>
            <a:stretch>
              <a:fillRect/>
            </a:stretch>
          </p:blipFill>
          <p:spPr>
            <a:xfrm>
              <a:off x="1003033" y="2770129"/>
              <a:ext cx="2832100" cy="2362200"/>
            </a:xfrm>
            <a:prstGeom prst="rect">
              <a:avLst/>
            </a:prstGeom>
          </p:spPr>
        </p:pic>
        <p:sp>
          <p:nvSpPr>
            <p:cNvPr id="15" name="TextBox 14">
              <a:extLst>
                <a:ext uri="{FF2B5EF4-FFF2-40B4-BE49-F238E27FC236}">
                  <a16:creationId xmlns:a16="http://schemas.microsoft.com/office/drawing/2014/main" id="{4762EB01-1357-AFF2-1D1F-4967235A33D4}"/>
                </a:ext>
              </a:extLst>
            </p:cNvPr>
            <p:cNvSpPr txBox="1"/>
            <p:nvPr/>
          </p:nvSpPr>
          <p:spPr>
            <a:xfrm>
              <a:off x="3579846" y="5069068"/>
              <a:ext cx="897072" cy="369332"/>
            </a:xfrm>
            <a:prstGeom prst="rect">
              <a:avLst/>
            </a:prstGeom>
            <a:noFill/>
          </p:spPr>
          <p:txBody>
            <a:bodyPr wrap="square" rtlCol="0">
              <a:spAutoFit/>
            </a:bodyPr>
            <a:lstStyle/>
            <a:p>
              <a:r>
                <a:rPr lang="en-US" b="1" dirty="0">
                  <a:solidFill>
                    <a:srgbClr val="92D050"/>
                  </a:solidFill>
                </a:rPr>
                <a:t>Green</a:t>
              </a:r>
            </a:p>
          </p:txBody>
        </p:sp>
        <p:pic>
          <p:nvPicPr>
            <p:cNvPr id="17" name="Picture 16" descr="Same red channel matrix">
              <a:extLst>
                <a:ext uri="{FF2B5EF4-FFF2-40B4-BE49-F238E27FC236}">
                  <a16:creationId xmlns:a16="http://schemas.microsoft.com/office/drawing/2014/main" id="{BBEEB840-71EF-4956-07EE-487507E2288E}"/>
                </a:ext>
              </a:extLst>
            </p:cNvPr>
            <p:cNvPicPr>
              <a:picLocks noChangeAspect="1"/>
            </p:cNvPicPr>
            <p:nvPr/>
          </p:nvPicPr>
          <p:blipFill>
            <a:blip r:embed="rId6"/>
            <a:stretch>
              <a:fillRect/>
            </a:stretch>
          </p:blipFill>
          <p:spPr>
            <a:xfrm>
              <a:off x="317255" y="3330264"/>
              <a:ext cx="2832100" cy="2362200"/>
            </a:xfrm>
            <a:prstGeom prst="rect">
              <a:avLst/>
            </a:prstGeom>
          </p:spPr>
        </p:pic>
        <p:sp>
          <p:nvSpPr>
            <p:cNvPr id="16" name="TextBox 15">
              <a:extLst>
                <a:ext uri="{FF2B5EF4-FFF2-40B4-BE49-F238E27FC236}">
                  <a16:creationId xmlns:a16="http://schemas.microsoft.com/office/drawing/2014/main" id="{D70ACC66-F442-4538-B796-4F1F30147C77}"/>
                </a:ext>
              </a:extLst>
            </p:cNvPr>
            <p:cNvSpPr txBox="1"/>
            <p:nvPr/>
          </p:nvSpPr>
          <p:spPr>
            <a:xfrm>
              <a:off x="2894068" y="5598756"/>
              <a:ext cx="685778" cy="369332"/>
            </a:xfrm>
            <a:prstGeom prst="rect">
              <a:avLst/>
            </a:prstGeom>
            <a:noFill/>
          </p:spPr>
          <p:txBody>
            <a:bodyPr wrap="square" rtlCol="0">
              <a:spAutoFit/>
            </a:bodyPr>
            <a:lstStyle/>
            <a:p>
              <a:r>
                <a:rPr lang="en-US" b="1" dirty="0">
                  <a:solidFill>
                    <a:srgbClr val="FF0000"/>
                  </a:solidFill>
                </a:rPr>
                <a:t>Red</a:t>
              </a:r>
            </a:p>
          </p:txBody>
        </p:sp>
      </p:grpSp>
      <p:sp>
        <p:nvSpPr>
          <p:cNvPr id="23" name="TextBox 22">
            <a:extLst>
              <a:ext uri="{FF2B5EF4-FFF2-40B4-BE49-F238E27FC236}">
                <a16:creationId xmlns:a16="http://schemas.microsoft.com/office/drawing/2014/main" id="{4E7F083A-82A3-9550-E590-9D88E77BB881}"/>
              </a:ext>
            </a:extLst>
          </p:cNvPr>
          <p:cNvSpPr txBox="1"/>
          <p:nvPr/>
        </p:nvSpPr>
        <p:spPr>
          <a:xfrm>
            <a:off x="4564520" y="1952458"/>
            <a:ext cx="7373165" cy="2677656"/>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im[0, 0, 0] =&gt; Top-left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image (112)</a:t>
            </a:r>
          </a:p>
          <a:p>
            <a:r>
              <a:rPr lang="en-US" sz="2400" dirty="0">
                <a:solidFill>
                  <a:schemeClr val="tx2"/>
                </a:solidFill>
                <a:ea typeface="Amazon Ember Light" panose="020B0403020204020204" pitchFamily="34" charset="0"/>
                <a:cs typeface="Amazon Ember Light" panose="020B0403020204020204" pitchFamily="34" charset="0"/>
              </a:rPr>
              <a:t>im[0, 0, 1] =&gt; Top-left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image (12)</a:t>
            </a:r>
          </a:p>
          <a:p>
            <a:r>
              <a:rPr lang="en-US" sz="2400" dirty="0">
                <a:solidFill>
                  <a:schemeClr val="tx2"/>
                </a:solidFill>
                <a:ea typeface="Amazon Ember Light" panose="020B0403020204020204" pitchFamily="34" charset="0"/>
                <a:cs typeface="Amazon Ember Light" panose="020B0403020204020204" pitchFamily="34" charset="0"/>
              </a:rPr>
              <a:t>im[0, 0, 2] =&gt; Top-left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image (7)</a:t>
            </a:r>
          </a:p>
          <a:p>
            <a:endParaRPr lang="en-US" sz="2400" dirty="0">
              <a:solidFill>
                <a:schemeClr val="tx2"/>
              </a:solidFill>
              <a:ea typeface="Amazon Ember Light" panose="020B0403020204020204" pitchFamily="34" charset="0"/>
              <a:cs typeface="Amazon Ember Light" panose="020B0403020204020204" pitchFamily="34" charset="0"/>
            </a:endParaRPr>
          </a:p>
          <a:p>
            <a:r>
              <a:rPr lang="en-US" sz="2400" dirty="0">
                <a:solidFill>
                  <a:schemeClr val="tx2"/>
                </a:solidFill>
                <a:ea typeface="Amazon Ember Light" panose="020B0403020204020204" pitchFamily="34" charset="0"/>
                <a:cs typeface="Amazon Ember Light" panose="020B0403020204020204" pitchFamily="34" charset="0"/>
              </a:rPr>
              <a:t>im[N-1, M-1, 0] =&gt; Bottom-right corner of </a:t>
            </a:r>
            <a:r>
              <a:rPr lang="en-US" sz="2400" b="1" dirty="0">
                <a:solidFill>
                  <a:srgbClr val="FF0000"/>
                </a:solidFill>
                <a:ea typeface="Amazon Ember Light" panose="020B0403020204020204" pitchFamily="34" charset="0"/>
                <a:cs typeface="Amazon Ember Light" panose="020B0403020204020204" pitchFamily="34" charset="0"/>
              </a:rPr>
              <a:t>R</a:t>
            </a:r>
            <a:r>
              <a:rPr lang="en-US" sz="2400" dirty="0">
                <a:solidFill>
                  <a:schemeClr val="tx2"/>
                </a:solidFill>
                <a:ea typeface="Amazon Ember Light" panose="020B0403020204020204" pitchFamily="34" charset="0"/>
                <a:cs typeface="Amazon Ember Light" panose="020B0403020204020204" pitchFamily="34" charset="0"/>
              </a:rPr>
              <a:t> (230) </a:t>
            </a:r>
          </a:p>
          <a:p>
            <a:r>
              <a:rPr lang="en-US" sz="2400" dirty="0">
                <a:solidFill>
                  <a:schemeClr val="tx2"/>
                </a:solidFill>
                <a:ea typeface="Amazon Ember Light" panose="020B0403020204020204" pitchFamily="34" charset="0"/>
                <a:cs typeface="Amazon Ember Light" panose="020B0403020204020204" pitchFamily="34" charset="0"/>
              </a:rPr>
              <a:t>im[N-1, M-1, 1] =&gt; Bottom-right corner of </a:t>
            </a:r>
            <a:r>
              <a:rPr lang="en-US" sz="2400" b="1" dirty="0">
                <a:solidFill>
                  <a:srgbClr val="92D050"/>
                </a:solidFill>
                <a:ea typeface="Amazon Ember Light" panose="020B0403020204020204" pitchFamily="34" charset="0"/>
                <a:cs typeface="Amazon Ember Light" panose="020B0403020204020204" pitchFamily="34" charset="0"/>
              </a:rPr>
              <a:t>G</a:t>
            </a:r>
            <a:r>
              <a:rPr lang="en-US" sz="2400" dirty="0">
                <a:solidFill>
                  <a:schemeClr val="tx2"/>
                </a:solidFill>
                <a:ea typeface="Amazon Ember Light" panose="020B0403020204020204" pitchFamily="34" charset="0"/>
                <a:cs typeface="Amazon Ember Light" panose="020B0403020204020204" pitchFamily="34" charset="0"/>
              </a:rPr>
              <a:t> (36)</a:t>
            </a:r>
          </a:p>
          <a:p>
            <a:r>
              <a:rPr lang="en-US" sz="2400" dirty="0">
                <a:solidFill>
                  <a:schemeClr val="tx2"/>
                </a:solidFill>
                <a:ea typeface="Amazon Ember Light" panose="020B0403020204020204" pitchFamily="34" charset="0"/>
                <a:cs typeface="Amazon Ember Light" panose="020B0403020204020204" pitchFamily="34" charset="0"/>
              </a:rPr>
              <a:t>im[N-1, M-1, 2] =&gt; Bottom-right corner of </a:t>
            </a:r>
            <a:r>
              <a:rPr lang="en-US" sz="2400" b="1" dirty="0">
                <a:solidFill>
                  <a:srgbClr val="00B0F0"/>
                </a:solidFill>
                <a:ea typeface="Amazon Ember Light" panose="020B0403020204020204" pitchFamily="34" charset="0"/>
                <a:cs typeface="Amazon Ember Light" panose="020B0403020204020204" pitchFamily="34" charset="0"/>
              </a:rPr>
              <a:t>B</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highlight>
                  <a:srgbClr val="FFAD97"/>
                </a:highlight>
                <a:ea typeface="Amazon Ember Light" panose="020B0403020204020204" pitchFamily="34" charset="0"/>
                <a:cs typeface="Amazon Ember Light" panose="020B0403020204020204" pitchFamily="34" charset="0"/>
              </a:rPr>
              <a:t>(92)</a:t>
            </a:r>
          </a:p>
        </p:txBody>
      </p:sp>
    </p:spTree>
    <p:custDataLst>
      <p:tags r:id="rId1"/>
    </p:custDataLst>
    <p:extLst>
      <p:ext uri="{BB962C8B-B14F-4D97-AF65-F5344CB8AC3E}">
        <p14:creationId xmlns:p14="http://schemas.microsoft.com/office/powerpoint/2010/main" val="62942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EC6281-CF8D-4F57-A9A9-CA04ED34E0F1}"/>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Concept of convolution</a:t>
            </a:r>
          </a:p>
          <a:p>
            <a:r>
              <a:rPr lang="en-US" dirty="0"/>
              <a:t>Additional techniques related to convolution: padding and stride</a:t>
            </a:r>
          </a:p>
        </p:txBody>
      </p:sp>
      <p:pic>
        <p:nvPicPr>
          <p:cNvPr id="6" name="Picture 5">
            <a:extLst>
              <a:ext uri="{FF2B5EF4-FFF2-40B4-BE49-F238E27FC236}">
                <a16:creationId xmlns:a16="http://schemas.microsoft.com/office/drawing/2014/main" id="{E7F30D3A-8F60-0D67-88D0-ECE38929892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1050" y="2864445"/>
            <a:ext cx="3009900" cy="2730500"/>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19</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89DF0B8-23B9-488C-AEBB-2DFB85A887BD}"/>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4CFE39AD-2FF5-9838-1724-FA7C55108709}"/>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Computer vision (CV) problems</a:t>
            </a:r>
          </a:p>
          <a:p>
            <a:r>
              <a:rPr lang="en-US" dirty="0"/>
              <a:t>Image representation</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20</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AC0DE1D-3A5A-4252-9356-CD942035163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78A5A5-2DBC-48F5-94AC-081198951A9A}"/>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17" name="Title 16">
            <a:extLst>
              <a:ext uri="{FF2B5EF4-FFF2-40B4-BE49-F238E27FC236}">
                <a16:creationId xmlns:a16="http://schemas.microsoft.com/office/drawing/2014/main" id="{BC9221AA-B2C1-A1B2-A26E-60A8714BF305}"/>
              </a:ext>
            </a:extLst>
          </p:cNvPr>
          <p:cNvSpPr>
            <a:spLocks noGrp="1"/>
          </p:cNvSpPr>
          <p:nvPr>
            <p:ph type="title" idx="1"/>
          </p:nvPr>
        </p:nvSpPr>
        <p:spPr/>
        <p:txBody>
          <a:bodyPr>
            <a:normAutofit fontScale="90000"/>
          </a:bodyPr>
          <a:lstStyle/>
          <a:p>
            <a:r>
              <a:rPr lang="en-US" dirty="0"/>
              <a:t>Source graphic: Grayscale vs color images</a:t>
            </a:r>
          </a:p>
        </p:txBody>
      </p:sp>
      <p:pic>
        <p:nvPicPr>
          <p:cNvPr id="5" name="Content Placeholder 4">
            <a:extLst>
              <a:ext uri="{FF2B5EF4-FFF2-40B4-BE49-F238E27FC236}">
                <a16:creationId xmlns:a16="http://schemas.microsoft.com/office/drawing/2014/main" id="{ACF014C4-A0FC-5952-A2A5-E062EDEA054B}"/>
              </a:ext>
            </a:extLst>
          </p:cNvPr>
          <p:cNvPicPr>
            <a:picLocks noGrp="1" noChangeAspect="1"/>
          </p:cNvPicPr>
          <p:nvPr>
            <p:ph idx="2"/>
          </p:nvPr>
        </p:nvPicPr>
        <p:blipFill>
          <a:blip r:embed="rId4"/>
          <a:stretch>
            <a:fillRect/>
          </a:stretch>
        </p:blipFill>
        <p:spPr>
          <a:xfrm>
            <a:off x="5310069" y="1563960"/>
            <a:ext cx="2806700" cy="1485900"/>
          </a:xfrm>
          <a:effectLst/>
        </p:spPr>
      </p:pic>
      <p:pic>
        <p:nvPicPr>
          <p:cNvPr id="22" name="Picture 10">
            <a:extLst>
              <a:ext uri="{FF2B5EF4-FFF2-40B4-BE49-F238E27FC236}">
                <a16:creationId xmlns:a16="http://schemas.microsoft.com/office/drawing/2014/main" id="{FC2E8B15-0320-0933-871C-CF30F64E9304}"/>
              </a:ext>
            </a:extLst>
          </p:cNvPr>
          <p:cNvPicPr>
            <a:picLocks noChangeAspect="1" noChangeArrowheads="1"/>
          </p:cNvPicPr>
          <p:nvPr/>
        </p:nvPicPr>
        <p:blipFill>
          <a:blip r:embed="rId5"/>
          <a:srcRect/>
          <a:stretch/>
        </p:blipFill>
        <p:spPr bwMode="auto">
          <a:xfrm>
            <a:off x="909412" y="2800920"/>
            <a:ext cx="2763521" cy="1381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26780D39-F8F3-D834-7141-5FEB4BC80EA5}"/>
              </a:ext>
            </a:extLst>
          </p:cNvPr>
          <p:cNvPicPr>
            <a:picLocks noChangeAspect="1"/>
          </p:cNvPicPr>
          <p:nvPr/>
        </p:nvPicPr>
        <p:blipFill>
          <a:blip r:embed="rId6"/>
          <a:srcRect/>
          <a:stretch/>
        </p:blipFill>
        <p:spPr>
          <a:xfrm>
            <a:off x="6108558" y="2767620"/>
            <a:ext cx="2541091" cy="1322760"/>
          </a:xfrm>
          <a:prstGeom prst="rect">
            <a:avLst/>
          </a:prstGeom>
          <a:ln>
            <a:noFill/>
          </a:ln>
          <a:effectLst/>
        </p:spPr>
      </p:pic>
      <p:pic>
        <p:nvPicPr>
          <p:cNvPr id="25" name="Picture 24">
            <a:extLst>
              <a:ext uri="{FF2B5EF4-FFF2-40B4-BE49-F238E27FC236}">
                <a16:creationId xmlns:a16="http://schemas.microsoft.com/office/drawing/2014/main" id="{54753977-A11B-4307-7318-0F599E701F5F}"/>
              </a:ext>
            </a:extLst>
          </p:cNvPr>
          <p:cNvPicPr>
            <a:picLocks noChangeAspect="1"/>
          </p:cNvPicPr>
          <p:nvPr/>
        </p:nvPicPr>
        <p:blipFill>
          <a:blip r:embed="rId7"/>
          <a:srcRect/>
          <a:stretch/>
        </p:blipFill>
        <p:spPr>
          <a:xfrm>
            <a:off x="5453921" y="3917034"/>
            <a:ext cx="2518995" cy="1322760"/>
          </a:xfrm>
          <a:prstGeom prst="rect">
            <a:avLst/>
          </a:prstGeom>
          <a:ln>
            <a:noFill/>
          </a:ln>
          <a:effectLst/>
        </p:spPr>
      </p:pic>
      <p:sp>
        <p:nvSpPr>
          <p:cNvPr id="29" name="Right Arrow 28">
            <a:extLst>
              <a:ext uri="{FF2B5EF4-FFF2-40B4-BE49-F238E27FC236}">
                <a16:creationId xmlns:a16="http://schemas.microsoft.com/office/drawing/2014/main" id="{4D81947B-C17F-C976-C5B4-B0EAAB2CAD53}"/>
              </a:ext>
            </a:extLst>
          </p:cNvPr>
          <p:cNvSpPr>
            <a:spLocks noChangeAspect="1"/>
          </p:cNvSpPr>
          <p:nvPr/>
        </p:nvSpPr>
        <p:spPr>
          <a:xfrm>
            <a:off x="4225382" y="3217480"/>
            <a:ext cx="1020528" cy="548640"/>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6" name="TextBox 5">
            <a:extLst>
              <a:ext uri="{FF2B5EF4-FFF2-40B4-BE49-F238E27FC236}">
                <a16:creationId xmlns:a16="http://schemas.microsoft.com/office/drawing/2014/main" id="{E76F42F2-B0BA-AD7E-0AB2-0EAE78E57E1D}"/>
              </a:ext>
            </a:extLst>
          </p:cNvPr>
          <p:cNvSpPr txBox="1"/>
          <p:nvPr/>
        </p:nvSpPr>
        <p:spPr>
          <a:xfrm>
            <a:off x="15491791" y="5738191"/>
            <a:ext cx="184731"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360506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796DAB-06E0-4DB9-A118-B57BEE978E1A}"/>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Autofit/>
          </a:bodyPr>
          <a:lstStyle/>
          <a:p>
            <a:r>
              <a:rPr lang="en-US" sz="3600" dirty="0"/>
              <a:t>Source graphic: Representing an image as a matrix</a:t>
            </a:r>
          </a:p>
        </p:txBody>
      </p:sp>
      <p:sp>
        <p:nvSpPr>
          <p:cNvPr id="4" name="Content Placeholder 3">
            <a:extLst>
              <a:ext uri="{FF2B5EF4-FFF2-40B4-BE49-F238E27FC236}">
                <a16:creationId xmlns:a16="http://schemas.microsoft.com/office/drawing/2014/main" id="{E9B2637E-5F80-9BC2-5425-A34154C8CAB1}"/>
              </a:ext>
            </a:extLst>
          </p:cNvPr>
          <p:cNvSpPr>
            <a:spLocks noGrp="1"/>
          </p:cNvSpPr>
          <p:nvPr>
            <p:ph idx="2"/>
          </p:nvPr>
        </p:nvSpPr>
        <p:spPr/>
        <p:txBody>
          <a:bodyPr/>
          <a:lstStyle/>
          <a:p>
            <a:endParaRPr lang="en-US"/>
          </a:p>
        </p:txBody>
      </p:sp>
      <p:graphicFrame>
        <p:nvGraphicFramePr>
          <p:cNvPr id="13" name="Table 12" descr="Image represented as grid of pixels.">
            <a:extLst>
              <a:ext uri="{FF2B5EF4-FFF2-40B4-BE49-F238E27FC236}">
                <a16:creationId xmlns:a16="http://schemas.microsoft.com/office/drawing/2014/main" id="{B402F29E-6277-C445-9BB5-61E2C7EB49E7}"/>
              </a:ext>
            </a:extLst>
          </p:cNvPr>
          <p:cNvGraphicFramePr>
            <a:graphicFrameLocks noGrp="1"/>
          </p:cNvGraphicFramePr>
          <p:nvPr>
            <p:extLst>
              <p:ext uri="{D42A27DB-BD31-4B8C-83A1-F6EECF244321}">
                <p14:modId xmlns:p14="http://schemas.microsoft.com/office/powerpoint/2010/main" val="2445532354"/>
              </p:ext>
            </p:extLst>
          </p:nvPr>
        </p:nvGraphicFramePr>
        <p:xfrm>
          <a:off x="1268605" y="2019033"/>
          <a:ext cx="4336976" cy="3564352"/>
        </p:xfrm>
        <a:graphic>
          <a:graphicData uri="http://schemas.openxmlformats.org/drawingml/2006/table">
            <a:tbl>
              <a:tblPr firstRow="1" bandRow="1">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1265214291"/>
                    </a:ext>
                  </a:extLst>
                </a:gridCol>
                <a:gridCol w="542122">
                  <a:extLst>
                    <a:ext uri="{9D8B030D-6E8A-4147-A177-3AD203B41FA5}">
                      <a16:colId xmlns:a16="http://schemas.microsoft.com/office/drawing/2014/main" val="280678820"/>
                    </a:ext>
                  </a:extLst>
                </a:gridCol>
                <a:gridCol w="542122">
                  <a:extLst>
                    <a:ext uri="{9D8B030D-6E8A-4147-A177-3AD203B41FA5}">
                      <a16:colId xmlns:a16="http://schemas.microsoft.com/office/drawing/2014/main" val="3459276259"/>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112</a:t>
                      </a:r>
                    </a:p>
                  </a:txBody>
                  <a:tcPr marL="61971" marR="61971" marT="30986" marB="30986" anchor="ctr"/>
                </a:tc>
                <a:tc>
                  <a:txBody>
                    <a:bodyPr/>
                    <a:lstStyle/>
                    <a:p>
                      <a:pPr algn="ctr"/>
                      <a:r>
                        <a:rPr lang="en-US" sz="1600" dirty="0"/>
                        <a:t>103</a:t>
                      </a:r>
                    </a:p>
                  </a:txBody>
                  <a:tcPr marL="61971" marR="61971" marT="30986" marB="30986" anchor="ctr"/>
                </a:tc>
                <a:tc>
                  <a:txBody>
                    <a:bodyPr/>
                    <a:lstStyle/>
                    <a:p>
                      <a:pPr algn="ctr"/>
                      <a:r>
                        <a:rPr lang="en-US" sz="1600" dirty="0"/>
                        <a:t>121</a:t>
                      </a:r>
                    </a:p>
                  </a:txBody>
                  <a:tcPr marL="61971" marR="61971" marT="30986" marB="30986" anchor="ctr"/>
                </a:tc>
                <a:tc>
                  <a:txBody>
                    <a:bodyPr/>
                    <a:lstStyle/>
                    <a:p>
                      <a:pPr algn="ctr"/>
                      <a:r>
                        <a:rPr lang="en-US" sz="1600" dirty="0"/>
                        <a:t>99</a:t>
                      </a:r>
                    </a:p>
                  </a:txBody>
                  <a:tcPr marL="61971" marR="61971" marT="30986" marB="30986" anchor="ctr"/>
                </a:tc>
                <a:tc>
                  <a:txBody>
                    <a:bodyPr/>
                    <a:lstStyle/>
                    <a:p>
                      <a:pPr algn="ctr"/>
                      <a:r>
                        <a:rPr lang="en-US" sz="1600" dirty="0"/>
                        <a:t>76</a:t>
                      </a:r>
                    </a:p>
                  </a:txBody>
                  <a:tcPr marL="61971" marR="61971" marT="30986" marB="30986" anchor="ctr"/>
                </a:tc>
                <a:tc>
                  <a:txBody>
                    <a:bodyPr/>
                    <a:lstStyle/>
                    <a:p>
                      <a:pPr algn="ctr"/>
                      <a:r>
                        <a:rPr lang="en-US" sz="1600" dirty="0"/>
                        <a:t>45</a:t>
                      </a:r>
                    </a:p>
                  </a:txBody>
                  <a:tcPr marL="61971" marR="61971" marT="30986" marB="30986" anchor="ctr"/>
                </a:tc>
                <a:tc>
                  <a:txBody>
                    <a:bodyPr/>
                    <a:lstStyle/>
                    <a:p>
                      <a:pPr algn="ctr"/>
                      <a:r>
                        <a:rPr lang="en-US" sz="1600" dirty="0"/>
                        <a:t>44</a:t>
                      </a:r>
                    </a:p>
                  </a:txBody>
                  <a:tcPr marL="61971" marR="61971" marT="30986" marB="30986" anchor="ctr"/>
                </a:tc>
                <a:tc>
                  <a:txBody>
                    <a:bodyPr/>
                    <a:lstStyle/>
                    <a:p>
                      <a:pPr algn="ctr"/>
                      <a:r>
                        <a:rPr lang="en-US" sz="1600" dirty="0"/>
                        <a:t>61</a:t>
                      </a:r>
                    </a:p>
                  </a:txBody>
                  <a:tcPr marL="61971" marR="61971" marT="30986" marB="30986" anchor="ctr"/>
                </a:tc>
                <a:extLst>
                  <a:ext uri="{0D108BD9-81ED-4DB2-BD59-A6C34878D82A}">
                    <a16:rowId xmlns:a16="http://schemas.microsoft.com/office/drawing/2014/main" val="1879492646"/>
                  </a:ext>
                </a:extLst>
              </a:tr>
              <a:tr h="445544">
                <a:tc>
                  <a:txBody>
                    <a:bodyPr/>
                    <a:lstStyle/>
                    <a:p>
                      <a:pPr algn="ctr"/>
                      <a:r>
                        <a:rPr lang="en-US" sz="1600" dirty="0"/>
                        <a:t>98</a:t>
                      </a:r>
                    </a:p>
                  </a:txBody>
                  <a:tcPr marL="61971" marR="61971" marT="30986" marB="30986" anchor="ctr"/>
                </a:tc>
                <a:tc>
                  <a:txBody>
                    <a:bodyPr/>
                    <a:lstStyle/>
                    <a:p>
                      <a:pPr algn="ctr"/>
                      <a:r>
                        <a:rPr lang="en-US" sz="1600" dirty="0"/>
                        <a:t>123</a:t>
                      </a:r>
                    </a:p>
                  </a:txBody>
                  <a:tcPr marL="61971" marR="61971" marT="30986" marB="30986" anchor="ctr"/>
                </a:tc>
                <a:tc>
                  <a:txBody>
                    <a:bodyPr/>
                    <a:lstStyle/>
                    <a:p>
                      <a:pPr algn="ctr"/>
                      <a:r>
                        <a:rPr lang="en-US" sz="1600" dirty="0"/>
                        <a:t>131</a:t>
                      </a:r>
                    </a:p>
                  </a:txBody>
                  <a:tcPr marL="61971" marR="61971" marT="30986" marB="30986" anchor="ctr"/>
                </a:tc>
                <a:tc>
                  <a:txBody>
                    <a:bodyPr/>
                    <a:lstStyle/>
                    <a:p>
                      <a:pPr algn="ctr"/>
                      <a:r>
                        <a:rPr lang="en-US" sz="1600" dirty="0"/>
                        <a:t>132</a:t>
                      </a:r>
                    </a:p>
                  </a:txBody>
                  <a:tcPr marL="61971" marR="61971" marT="30986" marB="30986" anchor="ctr"/>
                </a:tc>
                <a:tc>
                  <a:txBody>
                    <a:bodyPr/>
                    <a:lstStyle/>
                    <a:p>
                      <a:pPr algn="ctr"/>
                      <a:r>
                        <a:rPr lang="en-US" sz="1600" dirty="0"/>
                        <a:t>74</a:t>
                      </a:r>
                    </a:p>
                  </a:txBody>
                  <a:tcPr marL="61971" marR="61971" marT="30986" marB="30986" anchor="ctr"/>
                </a:tc>
                <a:tc>
                  <a:txBody>
                    <a:bodyPr/>
                    <a:lstStyle/>
                    <a:p>
                      <a:pPr algn="ctr"/>
                      <a:r>
                        <a:rPr lang="en-US" sz="1600" dirty="0"/>
                        <a:t>49</a:t>
                      </a:r>
                    </a:p>
                  </a:txBody>
                  <a:tcPr marL="61971" marR="61971" marT="30986" marB="30986" anchor="ctr"/>
                </a:tc>
                <a:tc>
                  <a:txBody>
                    <a:bodyPr/>
                    <a:lstStyle/>
                    <a:p>
                      <a:pPr algn="ctr"/>
                      <a:r>
                        <a:rPr lang="en-US" sz="1600" dirty="0"/>
                        <a:t>45</a:t>
                      </a:r>
                    </a:p>
                  </a:txBody>
                  <a:tcPr marL="61971" marR="61971" marT="30986" marB="30986" anchor="ctr"/>
                </a:tc>
                <a:tc>
                  <a:txBody>
                    <a:bodyPr/>
                    <a:lstStyle/>
                    <a:p>
                      <a:pPr algn="ctr"/>
                      <a:r>
                        <a:rPr lang="en-US" sz="1600" dirty="0"/>
                        <a:t>66</a:t>
                      </a:r>
                    </a:p>
                  </a:txBody>
                  <a:tcPr marL="61971" marR="61971" marT="30986" marB="30986" anchor="ctr"/>
                </a:tc>
                <a:extLst>
                  <a:ext uri="{0D108BD9-81ED-4DB2-BD59-A6C34878D82A}">
                    <a16:rowId xmlns:a16="http://schemas.microsoft.com/office/drawing/2014/main" val="1102219934"/>
                  </a:ext>
                </a:extLst>
              </a:tr>
              <a:tr h="445544">
                <a:tc>
                  <a:txBody>
                    <a:bodyPr/>
                    <a:lstStyle/>
                    <a:p>
                      <a:pPr algn="ctr"/>
                      <a:r>
                        <a:rPr lang="en-US" sz="1600" dirty="0"/>
                        <a:t>157</a:t>
                      </a:r>
                    </a:p>
                  </a:txBody>
                  <a:tcPr marL="61971" marR="61971" marT="30986" marB="30986" anchor="ctr"/>
                </a:tc>
                <a:tc>
                  <a:txBody>
                    <a:bodyPr/>
                    <a:lstStyle/>
                    <a:p>
                      <a:pPr algn="ctr"/>
                      <a:r>
                        <a:rPr lang="en-US" sz="1600" dirty="0"/>
                        <a:t>158</a:t>
                      </a:r>
                    </a:p>
                  </a:txBody>
                  <a:tcPr marL="61971" marR="61971" marT="30986" marB="30986" anchor="ctr"/>
                </a:tc>
                <a:tc>
                  <a:txBody>
                    <a:bodyPr/>
                    <a:lstStyle/>
                    <a:p>
                      <a:pPr algn="ctr"/>
                      <a:r>
                        <a:rPr lang="en-US" sz="1600" dirty="0"/>
                        <a:t>165</a:t>
                      </a:r>
                    </a:p>
                  </a:txBody>
                  <a:tcPr marL="61971" marR="61971" marT="30986" marB="30986" anchor="ctr"/>
                </a:tc>
                <a:tc>
                  <a:txBody>
                    <a:bodyPr/>
                    <a:lstStyle/>
                    <a:p>
                      <a:pPr algn="ctr"/>
                      <a:r>
                        <a:rPr lang="en-US" sz="1600" dirty="0"/>
                        <a:t>134</a:t>
                      </a:r>
                    </a:p>
                  </a:txBody>
                  <a:tcPr marL="61971" marR="61971" marT="30986" marB="30986" anchor="ctr"/>
                </a:tc>
                <a:tc>
                  <a:txBody>
                    <a:bodyPr/>
                    <a:lstStyle/>
                    <a:p>
                      <a:pPr algn="ctr"/>
                      <a:r>
                        <a:rPr lang="en-US" sz="1600" dirty="0"/>
                        <a:t>78</a:t>
                      </a:r>
                    </a:p>
                  </a:txBody>
                  <a:tcPr marL="61971" marR="61971" marT="30986" marB="30986" anchor="ctr"/>
                </a:tc>
                <a:tc>
                  <a:txBody>
                    <a:bodyPr/>
                    <a:lstStyle/>
                    <a:p>
                      <a:pPr algn="ctr"/>
                      <a:r>
                        <a:rPr lang="en-US" sz="1600" dirty="0"/>
                        <a:t>51</a:t>
                      </a:r>
                    </a:p>
                  </a:txBody>
                  <a:tcPr marL="61971" marR="61971" marT="30986" marB="30986" anchor="ctr"/>
                </a:tc>
                <a:tc>
                  <a:txBody>
                    <a:bodyPr/>
                    <a:lstStyle/>
                    <a:p>
                      <a:pPr algn="ctr"/>
                      <a:r>
                        <a:rPr lang="en-US" sz="1600" dirty="0"/>
                        <a:t>52</a:t>
                      </a:r>
                    </a:p>
                  </a:txBody>
                  <a:tcPr marL="61971" marR="61971" marT="30986" marB="30986" anchor="ctr"/>
                </a:tc>
                <a:tc>
                  <a:txBody>
                    <a:bodyPr/>
                    <a:lstStyle/>
                    <a:p>
                      <a:pPr algn="ctr"/>
                      <a:r>
                        <a:rPr lang="en-US" sz="1600" dirty="0"/>
                        <a:t>59</a:t>
                      </a:r>
                    </a:p>
                  </a:txBody>
                  <a:tcPr marL="61971" marR="61971" marT="30986" marB="30986" anchor="ctr"/>
                </a:tc>
                <a:extLst>
                  <a:ext uri="{0D108BD9-81ED-4DB2-BD59-A6C34878D82A}">
                    <a16:rowId xmlns:a16="http://schemas.microsoft.com/office/drawing/2014/main" val="3256049401"/>
                  </a:ext>
                </a:extLst>
              </a:tr>
              <a:tr h="445544">
                <a:tc>
                  <a:txBody>
                    <a:bodyPr/>
                    <a:lstStyle/>
                    <a:p>
                      <a:pPr algn="ctr"/>
                      <a:r>
                        <a:rPr lang="en-US" sz="1600" dirty="0"/>
                        <a:t>145</a:t>
                      </a:r>
                    </a:p>
                  </a:txBody>
                  <a:tcPr marL="61971" marR="61971" marT="30986" marB="30986" anchor="ctr"/>
                </a:tc>
                <a:tc>
                  <a:txBody>
                    <a:bodyPr/>
                    <a:lstStyle/>
                    <a:p>
                      <a:pPr algn="ctr"/>
                      <a:r>
                        <a:rPr lang="en-US" sz="1600" dirty="0"/>
                        <a:t>143</a:t>
                      </a:r>
                    </a:p>
                  </a:txBody>
                  <a:tcPr marL="61971" marR="61971" marT="30986" marB="30986" anchor="ctr"/>
                </a:tc>
                <a:tc>
                  <a:txBody>
                    <a:bodyPr/>
                    <a:lstStyle/>
                    <a:p>
                      <a:pPr algn="ctr"/>
                      <a:r>
                        <a:rPr lang="en-US" sz="1600" dirty="0"/>
                        <a:t>134</a:t>
                      </a:r>
                    </a:p>
                  </a:txBody>
                  <a:tcPr marL="61971" marR="61971" marT="30986" marB="30986" anchor="ctr"/>
                </a:tc>
                <a:tc>
                  <a:txBody>
                    <a:bodyPr/>
                    <a:lstStyle/>
                    <a:p>
                      <a:pPr algn="ctr"/>
                      <a:r>
                        <a:rPr lang="en-US" sz="1600" dirty="0"/>
                        <a:t>131</a:t>
                      </a:r>
                    </a:p>
                  </a:txBody>
                  <a:tcPr marL="61971" marR="61971" marT="30986" marB="30986" anchor="ctr"/>
                </a:tc>
                <a:tc>
                  <a:txBody>
                    <a:bodyPr/>
                    <a:lstStyle/>
                    <a:p>
                      <a:pPr algn="ctr"/>
                      <a:r>
                        <a:rPr lang="en-US" sz="1600" dirty="0"/>
                        <a:t>124</a:t>
                      </a:r>
                    </a:p>
                  </a:txBody>
                  <a:tcPr marL="61971" marR="61971" marT="30986" marB="30986" anchor="ctr"/>
                </a:tc>
                <a:tc>
                  <a:txBody>
                    <a:bodyPr/>
                    <a:lstStyle/>
                    <a:p>
                      <a:pPr algn="ctr"/>
                      <a:r>
                        <a:rPr lang="en-US" sz="1600" dirty="0"/>
                        <a:t>121</a:t>
                      </a:r>
                    </a:p>
                  </a:txBody>
                  <a:tcPr marL="61971" marR="61971" marT="30986" marB="30986" anchor="ctr"/>
                </a:tc>
                <a:tc>
                  <a:txBody>
                    <a:bodyPr/>
                    <a:lstStyle/>
                    <a:p>
                      <a:pPr algn="ctr"/>
                      <a:r>
                        <a:rPr lang="en-US" sz="1600" dirty="0"/>
                        <a:t>125</a:t>
                      </a:r>
                    </a:p>
                  </a:txBody>
                  <a:tcPr marL="61971" marR="61971" marT="30986" marB="30986" anchor="ctr"/>
                </a:tc>
                <a:tc>
                  <a:txBody>
                    <a:bodyPr/>
                    <a:lstStyle/>
                    <a:p>
                      <a:pPr algn="ctr"/>
                      <a:r>
                        <a:rPr lang="en-US" sz="1600" dirty="0"/>
                        <a:t>123</a:t>
                      </a:r>
                    </a:p>
                  </a:txBody>
                  <a:tcPr marL="61971" marR="61971" marT="30986" marB="30986" anchor="ctr"/>
                </a:tc>
                <a:extLst>
                  <a:ext uri="{0D108BD9-81ED-4DB2-BD59-A6C34878D82A}">
                    <a16:rowId xmlns:a16="http://schemas.microsoft.com/office/drawing/2014/main" val="3035819369"/>
                  </a:ext>
                </a:extLst>
              </a:tr>
              <a:tr h="445544">
                <a:tc>
                  <a:txBody>
                    <a:bodyPr/>
                    <a:lstStyle/>
                    <a:p>
                      <a:pPr algn="ctr"/>
                      <a:r>
                        <a:rPr lang="en-US" sz="1600" dirty="0"/>
                        <a:t>141</a:t>
                      </a:r>
                    </a:p>
                  </a:txBody>
                  <a:tcPr marL="61971" marR="61971" marT="30986" marB="30986" anchor="ctr"/>
                </a:tc>
                <a:tc>
                  <a:txBody>
                    <a:bodyPr/>
                    <a:lstStyle/>
                    <a:p>
                      <a:pPr algn="ctr"/>
                      <a:r>
                        <a:rPr lang="en-US" sz="1600" dirty="0"/>
                        <a:t>141</a:t>
                      </a:r>
                    </a:p>
                  </a:txBody>
                  <a:tcPr marL="61971" marR="61971" marT="30986" marB="30986" anchor="ctr"/>
                </a:tc>
                <a:tc>
                  <a:txBody>
                    <a:bodyPr/>
                    <a:lstStyle/>
                    <a:p>
                      <a:pPr algn="ctr"/>
                      <a:r>
                        <a:rPr lang="en-US" sz="1600" dirty="0"/>
                        <a:t>143</a:t>
                      </a:r>
                    </a:p>
                  </a:txBody>
                  <a:tcPr marL="61971" marR="61971" marT="30986" marB="30986" anchor="ctr"/>
                </a:tc>
                <a:tc>
                  <a:txBody>
                    <a:bodyPr/>
                    <a:lstStyle/>
                    <a:p>
                      <a:pPr algn="ctr"/>
                      <a:r>
                        <a:rPr lang="en-US" sz="1600" dirty="0"/>
                        <a:t>92</a:t>
                      </a:r>
                    </a:p>
                  </a:txBody>
                  <a:tcPr marL="61971" marR="61971" marT="30986" marB="30986" anchor="ctr"/>
                </a:tc>
                <a:tc>
                  <a:txBody>
                    <a:bodyPr/>
                    <a:lstStyle/>
                    <a:p>
                      <a:pPr algn="ctr"/>
                      <a:r>
                        <a:rPr lang="en-US" sz="1600" dirty="0"/>
                        <a:t>91</a:t>
                      </a:r>
                    </a:p>
                  </a:txBody>
                  <a:tcPr marL="61971" marR="61971" marT="30986" marB="30986" anchor="ctr"/>
                </a:tc>
                <a:tc>
                  <a:txBody>
                    <a:bodyPr/>
                    <a:lstStyle/>
                    <a:p>
                      <a:pPr algn="ctr"/>
                      <a:r>
                        <a:rPr lang="en-US" sz="1600" dirty="0"/>
                        <a:t>80</a:t>
                      </a:r>
                    </a:p>
                  </a:txBody>
                  <a:tcPr marL="61971" marR="61971" marT="30986" marB="30986" anchor="ctr"/>
                </a:tc>
                <a:tc>
                  <a:txBody>
                    <a:bodyPr/>
                    <a:lstStyle/>
                    <a:p>
                      <a:pPr algn="ctr"/>
                      <a:r>
                        <a:rPr lang="en-US" sz="1600" dirty="0"/>
                        <a:t>83</a:t>
                      </a:r>
                    </a:p>
                  </a:txBody>
                  <a:tcPr marL="61971" marR="61971" marT="30986" marB="30986" anchor="ctr"/>
                </a:tc>
                <a:tc>
                  <a:txBody>
                    <a:bodyPr/>
                    <a:lstStyle/>
                    <a:p>
                      <a:pPr algn="ctr"/>
                      <a:r>
                        <a:rPr lang="en-US" sz="1600" dirty="0"/>
                        <a:t>88</a:t>
                      </a:r>
                    </a:p>
                  </a:txBody>
                  <a:tcPr marL="61971" marR="61971" marT="30986" marB="30986" anchor="ctr"/>
                </a:tc>
                <a:extLst>
                  <a:ext uri="{0D108BD9-81ED-4DB2-BD59-A6C34878D82A}">
                    <a16:rowId xmlns:a16="http://schemas.microsoft.com/office/drawing/2014/main" val="3310451441"/>
                  </a:ext>
                </a:extLst>
              </a:tr>
              <a:tr h="445544">
                <a:tc>
                  <a:txBody>
                    <a:bodyPr/>
                    <a:lstStyle/>
                    <a:p>
                      <a:pPr algn="ctr"/>
                      <a:r>
                        <a:rPr lang="en-US" sz="1600" dirty="0"/>
                        <a:t>142</a:t>
                      </a:r>
                    </a:p>
                  </a:txBody>
                  <a:tcPr marL="61971" marR="61971" marT="30986" marB="30986" anchor="ctr"/>
                </a:tc>
                <a:tc>
                  <a:txBody>
                    <a:bodyPr/>
                    <a:lstStyle/>
                    <a:p>
                      <a:pPr algn="ctr"/>
                      <a:r>
                        <a:rPr lang="en-US" sz="1600" dirty="0"/>
                        <a:t>145</a:t>
                      </a:r>
                    </a:p>
                  </a:txBody>
                  <a:tcPr marL="61971" marR="61971" marT="30986" marB="30986" anchor="ctr"/>
                </a:tc>
                <a:tc>
                  <a:txBody>
                    <a:bodyPr/>
                    <a:lstStyle/>
                    <a:p>
                      <a:pPr algn="ctr"/>
                      <a:r>
                        <a:rPr lang="en-US" sz="1600" dirty="0"/>
                        <a:t>151</a:t>
                      </a:r>
                    </a:p>
                  </a:txBody>
                  <a:tcPr marL="61971" marR="61971" marT="30986" marB="30986" anchor="ctr"/>
                </a:tc>
                <a:tc>
                  <a:txBody>
                    <a:bodyPr/>
                    <a:lstStyle/>
                    <a:p>
                      <a:pPr algn="ctr"/>
                      <a:r>
                        <a:rPr lang="en-US" sz="1600" dirty="0"/>
                        <a:t>93</a:t>
                      </a:r>
                    </a:p>
                  </a:txBody>
                  <a:tcPr marL="61971" marR="61971" marT="30986" marB="30986" anchor="ctr"/>
                </a:tc>
                <a:tc>
                  <a:txBody>
                    <a:bodyPr/>
                    <a:lstStyle/>
                    <a:p>
                      <a:pPr algn="ctr"/>
                      <a:r>
                        <a:rPr lang="en-US" sz="1600" dirty="0"/>
                        <a:t>88</a:t>
                      </a:r>
                    </a:p>
                  </a:txBody>
                  <a:tcPr marL="61971" marR="61971" marT="30986" marB="30986" anchor="ctr"/>
                </a:tc>
                <a:tc>
                  <a:txBody>
                    <a:bodyPr/>
                    <a:lstStyle/>
                    <a:p>
                      <a:pPr algn="ctr"/>
                      <a:r>
                        <a:rPr lang="en-US" sz="1600" dirty="0"/>
                        <a:t>86</a:t>
                      </a:r>
                    </a:p>
                  </a:txBody>
                  <a:tcPr marL="61971" marR="61971" marT="30986" marB="30986" anchor="ctr"/>
                </a:tc>
                <a:tc>
                  <a:txBody>
                    <a:bodyPr/>
                    <a:lstStyle/>
                    <a:p>
                      <a:pPr algn="ctr"/>
                      <a:r>
                        <a:rPr lang="en-US" sz="1600" dirty="0"/>
                        <a:t>85</a:t>
                      </a:r>
                    </a:p>
                  </a:txBody>
                  <a:tcPr marL="61971" marR="61971" marT="30986" marB="30986" anchor="ctr"/>
                </a:tc>
                <a:tc>
                  <a:txBody>
                    <a:bodyPr/>
                    <a:lstStyle/>
                    <a:p>
                      <a:pPr algn="ctr"/>
                      <a:r>
                        <a:rPr lang="en-US" sz="1600" dirty="0"/>
                        <a:t>79</a:t>
                      </a:r>
                    </a:p>
                  </a:txBody>
                  <a:tcPr marL="61971" marR="61971" marT="30986" marB="30986" anchor="ctr"/>
                </a:tc>
                <a:extLst>
                  <a:ext uri="{0D108BD9-81ED-4DB2-BD59-A6C34878D82A}">
                    <a16:rowId xmlns:a16="http://schemas.microsoft.com/office/drawing/2014/main" val="3066747211"/>
                  </a:ext>
                </a:extLst>
              </a:tr>
              <a:tr h="445544">
                <a:tc>
                  <a:txBody>
                    <a:bodyPr/>
                    <a:lstStyle/>
                    <a:p>
                      <a:pPr algn="ctr"/>
                      <a:r>
                        <a:rPr lang="en-US" sz="1600" dirty="0"/>
                        <a:t>223</a:t>
                      </a:r>
                    </a:p>
                  </a:txBody>
                  <a:tcPr marL="61971" marR="61971" marT="30986" marB="30986" anchor="ctr"/>
                </a:tc>
                <a:tc>
                  <a:txBody>
                    <a:bodyPr/>
                    <a:lstStyle/>
                    <a:p>
                      <a:pPr algn="ctr"/>
                      <a:r>
                        <a:rPr lang="en-US" sz="1600" dirty="0"/>
                        <a:t>221</a:t>
                      </a:r>
                    </a:p>
                  </a:txBody>
                  <a:tcPr marL="61971" marR="61971" marT="30986" marB="30986" anchor="ctr"/>
                </a:tc>
                <a:tc>
                  <a:txBody>
                    <a:bodyPr/>
                    <a:lstStyle/>
                    <a:p>
                      <a:pPr algn="ctr"/>
                      <a:r>
                        <a:rPr lang="en-US" sz="1600" dirty="0"/>
                        <a:t>225</a:t>
                      </a:r>
                    </a:p>
                  </a:txBody>
                  <a:tcPr marL="61971" marR="61971" marT="30986" marB="30986" anchor="ctr"/>
                </a:tc>
                <a:tc>
                  <a:txBody>
                    <a:bodyPr/>
                    <a:lstStyle/>
                    <a:p>
                      <a:pPr algn="ctr"/>
                      <a:r>
                        <a:rPr lang="en-US" sz="1600" dirty="0"/>
                        <a:t>226</a:t>
                      </a:r>
                    </a:p>
                  </a:txBody>
                  <a:tcPr marL="61971" marR="61971" marT="30986" marB="30986" anchor="ctr"/>
                </a:tc>
                <a:tc>
                  <a:txBody>
                    <a:bodyPr/>
                    <a:lstStyle/>
                    <a:p>
                      <a:pPr algn="ctr"/>
                      <a:r>
                        <a:rPr lang="en-US" sz="1600" dirty="0"/>
                        <a:t>221</a:t>
                      </a:r>
                    </a:p>
                  </a:txBody>
                  <a:tcPr marL="61971" marR="61971" marT="30986" marB="30986" anchor="ctr"/>
                </a:tc>
                <a:tc>
                  <a:txBody>
                    <a:bodyPr/>
                    <a:lstStyle/>
                    <a:p>
                      <a:pPr algn="ctr"/>
                      <a:r>
                        <a:rPr lang="en-US" sz="1600" dirty="0"/>
                        <a:t>235</a:t>
                      </a:r>
                    </a:p>
                  </a:txBody>
                  <a:tcPr marL="61971" marR="61971" marT="30986" marB="30986" anchor="ctr"/>
                </a:tc>
                <a:tc>
                  <a:txBody>
                    <a:bodyPr/>
                    <a:lstStyle/>
                    <a:p>
                      <a:pPr algn="ctr"/>
                      <a:r>
                        <a:rPr lang="en-US" sz="1600" dirty="0"/>
                        <a:t>222</a:t>
                      </a:r>
                    </a:p>
                  </a:txBody>
                  <a:tcPr marL="61971" marR="61971" marT="30986" marB="30986" anchor="ctr"/>
                </a:tc>
                <a:tc>
                  <a:txBody>
                    <a:bodyPr/>
                    <a:lstStyle/>
                    <a:p>
                      <a:pPr algn="ctr"/>
                      <a:r>
                        <a:rPr lang="en-US" sz="1600" dirty="0"/>
                        <a:t>231</a:t>
                      </a:r>
                    </a:p>
                  </a:txBody>
                  <a:tcPr marL="61971" marR="61971" marT="30986" marB="30986" anchor="ctr"/>
                </a:tc>
                <a:extLst>
                  <a:ext uri="{0D108BD9-81ED-4DB2-BD59-A6C34878D82A}">
                    <a16:rowId xmlns:a16="http://schemas.microsoft.com/office/drawing/2014/main" val="3502747979"/>
                  </a:ext>
                </a:extLst>
              </a:tr>
              <a:tr h="445544">
                <a:tc>
                  <a:txBody>
                    <a:bodyPr/>
                    <a:lstStyle/>
                    <a:p>
                      <a:pPr algn="ctr"/>
                      <a:r>
                        <a:rPr lang="en-US" sz="1600" dirty="0"/>
                        <a:t>209</a:t>
                      </a:r>
                    </a:p>
                  </a:txBody>
                  <a:tcPr marL="61971" marR="61971" marT="30986" marB="30986" anchor="ctr"/>
                </a:tc>
                <a:tc>
                  <a:txBody>
                    <a:bodyPr/>
                    <a:lstStyle/>
                    <a:p>
                      <a:pPr algn="ctr"/>
                      <a:r>
                        <a:rPr lang="en-US" sz="1600" dirty="0"/>
                        <a:t>201</a:t>
                      </a:r>
                    </a:p>
                  </a:txBody>
                  <a:tcPr marL="61971" marR="61971" marT="30986" marB="30986" anchor="ctr"/>
                </a:tc>
                <a:tc>
                  <a:txBody>
                    <a:bodyPr/>
                    <a:lstStyle/>
                    <a:p>
                      <a:pPr algn="ctr"/>
                      <a:r>
                        <a:rPr lang="en-US" sz="1600" dirty="0"/>
                        <a:t>214</a:t>
                      </a:r>
                    </a:p>
                  </a:txBody>
                  <a:tcPr marL="61971" marR="61971" marT="30986" marB="30986" anchor="ctr"/>
                </a:tc>
                <a:tc>
                  <a:txBody>
                    <a:bodyPr/>
                    <a:lstStyle/>
                    <a:p>
                      <a:pPr algn="ctr"/>
                      <a:r>
                        <a:rPr lang="en-US" sz="1600" dirty="0"/>
                        <a:t>216</a:t>
                      </a:r>
                    </a:p>
                  </a:txBody>
                  <a:tcPr marL="61971" marR="61971" marT="30986" marB="30986" anchor="ctr"/>
                </a:tc>
                <a:tc>
                  <a:txBody>
                    <a:bodyPr/>
                    <a:lstStyle/>
                    <a:p>
                      <a:pPr algn="ctr"/>
                      <a:r>
                        <a:rPr lang="en-US" sz="1600" dirty="0"/>
                        <a:t>226</a:t>
                      </a:r>
                    </a:p>
                  </a:txBody>
                  <a:tcPr marL="61971" marR="61971" marT="30986" marB="30986" anchor="ctr"/>
                </a:tc>
                <a:tc>
                  <a:txBody>
                    <a:bodyPr/>
                    <a:lstStyle/>
                    <a:p>
                      <a:pPr algn="ctr"/>
                      <a:r>
                        <a:rPr lang="en-US" sz="1600" dirty="0"/>
                        <a:t>237</a:t>
                      </a:r>
                    </a:p>
                  </a:txBody>
                  <a:tcPr marL="61971" marR="61971" marT="30986" marB="30986" anchor="ctr"/>
                </a:tc>
                <a:tc>
                  <a:txBody>
                    <a:bodyPr/>
                    <a:lstStyle/>
                    <a:p>
                      <a:pPr algn="ctr"/>
                      <a:r>
                        <a:rPr lang="en-US" sz="1600" dirty="0"/>
                        <a:t>231</a:t>
                      </a:r>
                    </a:p>
                  </a:txBody>
                  <a:tcPr marL="61971" marR="61971" marT="30986" marB="30986" anchor="ctr"/>
                </a:tc>
                <a:tc>
                  <a:txBody>
                    <a:bodyPr/>
                    <a:lstStyle/>
                    <a:p>
                      <a:pPr algn="ctr"/>
                      <a:r>
                        <a:rPr lang="en-US" sz="1600" dirty="0"/>
                        <a:t>230</a:t>
                      </a:r>
                    </a:p>
                  </a:txBody>
                  <a:tcPr marL="61971" marR="61971" marT="30986" marB="30986" anchor="ctr"/>
                </a:tc>
                <a:extLst>
                  <a:ext uri="{0D108BD9-81ED-4DB2-BD59-A6C34878D82A}">
                    <a16:rowId xmlns:a16="http://schemas.microsoft.com/office/drawing/2014/main" val="2601311320"/>
                  </a:ext>
                </a:extLst>
              </a:tr>
            </a:tbl>
          </a:graphicData>
        </a:graphic>
      </p:graphicFrame>
      <p:grpSp>
        <p:nvGrpSpPr>
          <p:cNvPr id="9" name="Group 8">
            <a:extLst>
              <a:ext uri="{FF2B5EF4-FFF2-40B4-BE49-F238E27FC236}">
                <a16:creationId xmlns:a16="http://schemas.microsoft.com/office/drawing/2014/main" id="{AA63560F-C628-48B1-8EBC-4FF6E8F393B8}"/>
              </a:ext>
            </a:extLst>
          </p:cNvPr>
          <p:cNvGrpSpPr/>
          <p:nvPr/>
        </p:nvGrpSpPr>
        <p:grpSpPr>
          <a:xfrm>
            <a:off x="569662" y="2272145"/>
            <a:ext cx="5379992" cy="3651927"/>
            <a:chOff x="569662" y="2272145"/>
            <a:chExt cx="5379992" cy="3651927"/>
          </a:xfrm>
        </p:grpSpPr>
        <p:grpSp>
          <p:nvGrpSpPr>
            <p:cNvPr id="8" name="Group 7">
              <a:extLst>
                <a:ext uri="{FF2B5EF4-FFF2-40B4-BE49-F238E27FC236}">
                  <a16:creationId xmlns:a16="http://schemas.microsoft.com/office/drawing/2014/main" id="{396DB12E-CE3D-4160-A081-E48056747373}"/>
                </a:ext>
              </a:extLst>
            </p:cNvPr>
            <p:cNvGrpSpPr/>
            <p:nvPr/>
          </p:nvGrpSpPr>
          <p:grpSpPr>
            <a:xfrm>
              <a:off x="569662" y="2352133"/>
              <a:ext cx="3905457" cy="3571939"/>
              <a:chOff x="569662" y="2352133"/>
              <a:chExt cx="3905457" cy="3571939"/>
            </a:xfrm>
          </p:grpSpPr>
          <p:sp>
            <p:nvSpPr>
              <p:cNvPr id="14" name="TextBox 13">
                <a:extLst>
                  <a:ext uri="{FF2B5EF4-FFF2-40B4-BE49-F238E27FC236}">
                    <a16:creationId xmlns:a16="http://schemas.microsoft.com/office/drawing/2014/main" id="{B591CE42-E280-9A4D-AE43-D19C767D95F4}"/>
                  </a:ext>
                </a:extLst>
              </p:cNvPr>
              <p:cNvSpPr txBox="1"/>
              <p:nvPr/>
            </p:nvSpPr>
            <p:spPr>
              <a:xfrm>
                <a:off x="1133559" y="5585518"/>
                <a:ext cx="1000042" cy="338554"/>
              </a:xfrm>
              <a:prstGeom prst="rect">
                <a:avLst/>
              </a:prstGeom>
              <a:noFill/>
            </p:spPr>
            <p:txBody>
              <a:bodyPr wrap="square" rtlCol="0">
                <a:spAutoFit/>
              </a:bodyPr>
              <a:lstStyle/>
              <a:p>
                <a:pPr algn="ctr"/>
                <a:r>
                  <a:rPr lang="en-US" sz="1600" dirty="0"/>
                  <a:t>Columns</a:t>
                </a:r>
              </a:p>
            </p:txBody>
          </p:sp>
          <p:sp>
            <p:nvSpPr>
              <p:cNvPr id="15" name="TextBox 14">
                <a:extLst>
                  <a:ext uri="{FF2B5EF4-FFF2-40B4-BE49-F238E27FC236}">
                    <a16:creationId xmlns:a16="http://schemas.microsoft.com/office/drawing/2014/main" id="{DAF765AC-A066-294B-A374-3538F6BEC8C2}"/>
                  </a:ext>
                </a:extLst>
              </p:cNvPr>
              <p:cNvSpPr txBox="1"/>
              <p:nvPr/>
            </p:nvSpPr>
            <p:spPr>
              <a:xfrm>
                <a:off x="569662" y="5337309"/>
                <a:ext cx="723029" cy="338554"/>
              </a:xfrm>
              <a:prstGeom prst="rect">
                <a:avLst/>
              </a:prstGeom>
              <a:noFill/>
            </p:spPr>
            <p:txBody>
              <a:bodyPr wrap="square" rtlCol="0">
                <a:spAutoFit/>
              </a:bodyPr>
              <a:lstStyle/>
              <a:p>
                <a:pPr algn="ctr"/>
                <a:r>
                  <a:rPr lang="en-US" sz="1600" dirty="0"/>
                  <a:t>Rows</a:t>
                </a:r>
              </a:p>
            </p:txBody>
          </p:sp>
          <p:cxnSp>
            <p:nvCxnSpPr>
              <p:cNvPr id="16" name="Straight Arrow Connector 15">
                <a:extLst>
                  <a:ext uri="{FF2B5EF4-FFF2-40B4-BE49-F238E27FC236}">
                    <a16:creationId xmlns:a16="http://schemas.microsoft.com/office/drawing/2014/main" id="{D6999263-91BD-EE41-AF24-3AF5708E31A3}"/>
                  </a:ext>
                </a:extLst>
              </p:cNvPr>
              <p:cNvCxnSpPr>
                <a:cxnSpLocks/>
              </p:cNvCxnSpPr>
              <p:nvPr/>
            </p:nvCxnSpPr>
            <p:spPr>
              <a:xfrm>
                <a:off x="2133601" y="5754795"/>
                <a:ext cx="2341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B480F8-F039-F34E-A379-D450B83F4A3F}"/>
                  </a:ext>
                </a:extLst>
              </p:cNvPr>
              <p:cNvCxnSpPr>
                <a:cxnSpLocks/>
                <a:stCxn id="15" idx="0"/>
              </p:cNvCxnSpPr>
              <p:nvPr/>
            </p:nvCxnSpPr>
            <p:spPr>
              <a:xfrm flipV="1">
                <a:off x="931177" y="2352133"/>
                <a:ext cx="0" cy="2985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descr="Arrow pointing to top left corner pixel in image grid.">
              <a:extLst>
                <a:ext uri="{FF2B5EF4-FFF2-40B4-BE49-F238E27FC236}">
                  <a16:creationId xmlns:a16="http://schemas.microsoft.com/office/drawing/2014/main" id="{34CED3FA-1E1B-9643-9E23-80EA2A6C6411}"/>
                </a:ext>
              </a:extLst>
            </p:cNvPr>
            <p:cNvCxnSpPr>
              <a:cxnSpLocks/>
            </p:cNvCxnSpPr>
            <p:nvPr/>
          </p:nvCxnSpPr>
          <p:spPr>
            <a:xfrm flipH="1" flipV="1">
              <a:off x="1745673" y="2272145"/>
              <a:ext cx="4148895" cy="9519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descr="Arrow pointing to bottom right pixel in image grid.">
              <a:extLst>
                <a:ext uri="{FF2B5EF4-FFF2-40B4-BE49-F238E27FC236}">
                  <a16:creationId xmlns:a16="http://schemas.microsoft.com/office/drawing/2014/main" id="{1B7423C1-3324-CC46-A444-861BFB79EA46}"/>
                </a:ext>
              </a:extLst>
            </p:cNvPr>
            <p:cNvCxnSpPr>
              <a:cxnSpLocks/>
            </p:cNvCxnSpPr>
            <p:nvPr/>
          </p:nvCxnSpPr>
          <p:spPr>
            <a:xfrm flipH="1">
              <a:off x="5346803" y="3874352"/>
              <a:ext cx="602851" cy="13211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57661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271525-458E-FF62-7FF1-F0047701681E}"/>
              </a:ext>
            </a:extLst>
          </p:cNvPr>
          <p:cNvPicPr>
            <a:picLocks noGrp="1" noChangeAspect="1"/>
          </p:cNvPicPr>
          <p:nvPr>
            <p:ph idx="2"/>
          </p:nvPr>
        </p:nvPicPr>
        <p:blipFill>
          <a:blip r:embed="rId4"/>
          <a:stretch>
            <a:fillRect/>
          </a:stretch>
        </p:blipFill>
        <p:spPr>
          <a:xfrm>
            <a:off x="1626458" y="2516391"/>
            <a:ext cx="2938486" cy="2916726"/>
          </a:xfrm>
        </p:spPr>
      </p:pic>
      <p:grpSp>
        <p:nvGrpSpPr>
          <p:cNvPr id="13" name="Group 12">
            <a:extLst>
              <a:ext uri="{FF2B5EF4-FFF2-40B4-BE49-F238E27FC236}">
                <a16:creationId xmlns:a16="http://schemas.microsoft.com/office/drawing/2014/main" id="{4C520632-AC74-C110-C499-D9B96CDBFC0C}"/>
              </a:ext>
            </a:extLst>
          </p:cNvPr>
          <p:cNvGrpSpPr/>
          <p:nvPr/>
        </p:nvGrpSpPr>
        <p:grpSpPr>
          <a:xfrm>
            <a:off x="1099865" y="1983662"/>
            <a:ext cx="4126070" cy="3922020"/>
            <a:chOff x="1099865" y="1983662"/>
            <a:chExt cx="4126070" cy="3922020"/>
          </a:xfrm>
        </p:grpSpPr>
        <p:cxnSp>
          <p:nvCxnSpPr>
            <p:cNvPr id="23" name="Straight Arrow Connector 22">
              <a:extLst>
                <a:ext uri="{FF2B5EF4-FFF2-40B4-BE49-F238E27FC236}">
                  <a16:creationId xmlns:a16="http://schemas.microsoft.com/office/drawing/2014/main" id="{7DD34FBC-A5DD-0849-9FA3-B9033DEDA1C5}"/>
                </a:ext>
              </a:extLst>
            </p:cNvPr>
            <p:cNvCxnSpPr/>
            <p:nvPr/>
          </p:nvCxnSpPr>
          <p:spPr>
            <a:xfrm>
              <a:off x="1620437" y="5446965"/>
              <a:ext cx="3605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BFCE0AA-456C-F745-912B-ECF6F5E19B5F}"/>
                </a:ext>
              </a:extLst>
            </p:cNvPr>
            <p:cNvCxnSpPr>
              <a:cxnSpLocks/>
            </p:cNvCxnSpPr>
            <p:nvPr/>
          </p:nvCxnSpPr>
          <p:spPr>
            <a:xfrm flipV="1">
              <a:off x="1620437" y="2050517"/>
              <a:ext cx="0" cy="3394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06115EB-E61A-C942-905C-D85D184472F9}"/>
                </a:ext>
              </a:extLst>
            </p:cNvPr>
            <p:cNvSpPr txBox="1"/>
            <p:nvPr/>
          </p:nvSpPr>
          <p:spPr>
            <a:xfrm>
              <a:off x="4836847" y="5394319"/>
              <a:ext cx="339431" cy="248208"/>
            </a:xfrm>
            <a:prstGeom prst="rect">
              <a:avLst/>
            </a:prstGeom>
            <a:noFill/>
          </p:spPr>
          <p:txBody>
            <a:bodyPr wrap="square" rtlCol="0">
              <a:spAutoFit/>
            </a:bodyPr>
            <a:lstStyle/>
            <a:p>
              <a:r>
                <a:rPr lang="en-US" sz="1013" dirty="0"/>
                <a:t>x</a:t>
              </a:r>
            </a:p>
          </p:txBody>
        </p:sp>
        <p:sp>
          <p:nvSpPr>
            <p:cNvPr id="26" name="TextBox 25">
              <a:extLst>
                <a:ext uri="{FF2B5EF4-FFF2-40B4-BE49-F238E27FC236}">
                  <a16:creationId xmlns:a16="http://schemas.microsoft.com/office/drawing/2014/main" id="{C22DBC05-177D-6645-A169-0BA097814ABC}"/>
                </a:ext>
              </a:extLst>
            </p:cNvPr>
            <p:cNvSpPr txBox="1"/>
            <p:nvPr/>
          </p:nvSpPr>
          <p:spPr>
            <a:xfrm>
              <a:off x="1217756" y="1983662"/>
              <a:ext cx="339431" cy="248208"/>
            </a:xfrm>
            <a:prstGeom prst="rect">
              <a:avLst/>
            </a:prstGeom>
            <a:noFill/>
          </p:spPr>
          <p:txBody>
            <a:bodyPr wrap="square" rtlCol="0">
              <a:spAutoFit/>
            </a:bodyPr>
            <a:lstStyle/>
            <a:p>
              <a:r>
                <a:rPr lang="en-US" sz="1013" dirty="0"/>
                <a:t>y</a:t>
              </a:r>
            </a:p>
          </p:txBody>
        </p:sp>
        <p:cxnSp>
          <p:nvCxnSpPr>
            <p:cNvPr id="27" name="Straight Connector 26">
              <a:extLst>
                <a:ext uri="{FF2B5EF4-FFF2-40B4-BE49-F238E27FC236}">
                  <a16:creationId xmlns:a16="http://schemas.microsoft.com/office/drawing/2014/main" id="{9A75893C-CB01-1743-8C18-6F977DDA4E0C}"/>
                </a:ext>
              </a:extLst>
            </p:cNvPr>
            <p:cNvCxnSpPr/>
            <p:nvPr/>
          </p:nvCxnSpPr>
          <p:spPr>
            <a:xfrm>
              <a:off x="2352095"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CC0019-A204-BF4E-851D-A6CD1471CDB9}"/>
                </a:ext>
              </a:extLst>
            </p:cNvPr>
            <p:cNvCxnSpPr/>
            <p:nvPr/>
          </p:nvCxnSpPr>
          <p:spPr>
            <a:xfrm>
              <a:off x="2174839"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8417E1-564E-9F48-9E58-20F630B32F32}"/>
                </a:ext>
              </a:extLst>
            </p:cNvPr>
            <p:cNvCxnSpPr/>
            <p:nvPr/>
          </p:nvCxnSpPr>
          <p:spPr>
            <a:xfrm>
              <a:off x="1993808"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AAEE12-0D10-7544-BA03-0394508DF169}"/>
                </a:ext>
              </a:extLst>
            </p:cNvPr>
            <p:cNvCxnSpPr/>
            <p:nvPr/>
          </p:nvCxnSpPr>
          <p:spPr>
            <a:xfrm>
              <a:off x="1805238"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FEF989-3292-4448-82FD-F77A2E5A0B86}"/>
                </a:ext>
              </a:extLst>
            </p:cNvPr>
            <p:cNvCxnSpPr/>
            <p:nvPr/>
          </p:nvCxnSpPr>
          <p:spPr>
            <a:xfrm>
              <a:off x="2536896"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29FF37-0CEA-F44D-AB88-74AEBAD52E4F}"/>
                </a:ext>
              </a:extLst>
            </p:cNvPr>
            <p:cNvCxnSpPr/>
            <p:nvPr/>
          </p:nvCxnSpPr>
          <p:spPr>
            <a:xfrm>
              <a:off x="2725467"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8B7E574-23F5-C347-8878-EEE6E700DE95}"/>
                </a:ext>
              </a:extLst>
            </p:cNvPr>
            <p:cNvCxnSpPr/>
            <p:nvPr/>
          </p:nvCxnSpPr>
          <p:spPr>
            <a:xfrm>
              <a:off x="3457354"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0D0CC7-F260-764B-B26A-A49C7AAD2940}"/>
                </a:ext>
              </a:extLst>
            </p:cNvPr>
            <p:cNvCxnSpPr/>
            <p:nvPr/>
          </p:nvCxnSpPr>
          <p:spPr>
            <a:xfrm>
              <a:off x="327987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DD6CA2-EA36-9244-ABB8-4ED2DB09DD26}"/>
                </a:ext>
              </a:extLst>
            </p:cNvPr>
            <p:cNvCxnSpPr/>
            <p:nvPr/>
          </p:nvCxnSpPr>
          <p:spPr>
            <a:xfrm>
              <a:off x="309884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D45FCA-FC4D-DF4E-8CB0-C4E0245C7CAE}"/>
                </a:ext>
              </a:extLst>
            </p:cNvPr>
            <p:cNvCxnSpPr/>
            <p:nvPr/>
          </p:nvCxnSpPr>
          <p:spPr>
            <a:xfrm>
              <a:off x="291027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56DA6D-C1AF-084A-92EE-33EAC94A1026}"/>
                </a:ext>
              </a:extLst>
            </p:cNvPr>
            <p:cNvCxnSpPr/>
            <p:nvPr/>
          </p:nvCxnSpPr>
          <p:spPr>
            <a:xfrm>
              <a:off x="3649470"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4C04C8-87ED-3948-BA11-8A0A615BADD8}"/>
                </a:ext>
              </a:extLst>
            </p:cNvPr>
            <p:cNvCxnSpPr/>
            <p:nvPr/>
          </p:nvCxnSpPr>
          <p:spPr>
            <a:xfrm>
              <a:off x="3822957"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CA7859B-9FC3-D243-AB64-238606A40B74}"/>
                </a:ext>
              </a:extLst>
            </p:cNvPr>
            <p:cNvCxnSpPr/>
            <p:nvPr/>
          </p:nvCxnSpPr>
          <p:spPr>
            <a:xfrm>
              <a:off x="4550846"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8DD2D53-0E71-4F4F-81B0-8919B24C2F4C}"/>
                </a:ext>
              </a:extLst>
            </p:cNvPr>
            <p:cNvCxnSpPr/>
            <p:nvPr/>
          </p:nvCxnSpPr>
          <p:spPr>
            <a:xfrm>
              <a:off x="4373589"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408866F-E469-A64C-953C-AA06EBF9562B}"/>
                </a:ext>
              </a:extLst>
            </p:cNvPr>
            <p:cNvCxnSpPr/>
            <p:nvPr/>
          </p:nvCxnSpPr>
          <p:spPr>
            <a:xfrm>
              <a:off x="4200103"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CC6414-FB83-3543-8693-C98FDB1141FB}"/>
                </a:ext>
              </a:extLst>
            </p:cNvPr>
            <p:cNvCxnSpPr/>
            <p:nvPr/>
          </p:nvCxnSpPr>
          <p:spPr>
            <a:xfrm>
              <a:off x="4011531" y="2549893"/>
              <a:ext cx="0" cy="2894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CA7402-B7E0-7B4F-8588-51C0F419F73B}"/>
                </a:ext>
              </a:extLst>
            </p:cNvPr>
            <p:cNvCxnSpPr/>
            <p:nvPr/>
          </p:nvCxnSpPr>
          <p:spPr>
            <a:xfrm>
              <a:off x="1620437" y="2714939"/>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7B3996-8E85-AF4E-B989-B6B360D8D158}"/>
                </a:ext>
              </a:extLst>
            </p:cNvPr>
            <p:cNvCxnSpPr/>
            <p:nvPr/>
          </p:nvCxnSpPr>
          <p:spPr>
            <a:xfrm>
              <a:off x="1633635" y="288291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A47DE3-BFFB-1747-AC4C-1FFD538ADEED}"/>
                </a:ext>
              </a:extLst>
            </p:cNvPr>
            <p:cNvCxnSpPr/>
            <p:nvPr/>
          </p:nvCxnSpPr>
          <p:spPr>
            <a:xfrm>
              <a:off x="1633635" y="306954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5E7A19-F550-5749-8B3E-9EBE92F024F9}"/>
                </a:ext>
              </a:extLst>
            </p:cNvPr>
            <p:cNvCxnSpPr/>
            <p:nvPr/>
          </p:nvCxnSpPr>
          <p:spPr>
            <a:xfrm>
              <a:off x="1633635" y="3241250"/>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216A8F-3053-8E4E-896B-F0382F722571}"/>
                </a:ext>
              </a:extLst>
            </p:cNvPr>
            <p:cNvCxnSpPr/>
            <p:nvPr/>
          </p:nvCxnSpPr>
          <p:spPr>
            <a:xfrm>
              <a:off x="1633635" y="3431617"/>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2EE3FB6-9459-1A4E-8858-E68929FF62DA}"/>
                </a:ext>
              </a:extLst>
            </p:cNvPr>
            <p:cNvCxnSpPr/>
            <p:nvPr/>
          </p:nvCxnSpPr>
          <p:spPr>
            <a:xfrm>
              <a:off x="1633635" y="525317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9AD1E86-CD66-9540-9F4A-FB8720CBB078}"/>
                </a:ext>
              </a:extLst>
            </p:cNvPr>
            <p:cNvCxnSpPr/>
            <p:nvPr/>
          </p:nvCxnSpPr>
          <p:spPr>
            <a:xfrm>
              <a:off x="1633635" y="508147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C5E9094-1E24-1546-BB80-8F8C4E867183}"/>
                </a:ext>
              </a:extLst>
            </p:cNvPr>
            <p:cNvCxnSpPr/>
            <p:nvPr/>
          </p:nvCxnSpPr>
          <p:spPr>
            <a:xfrm>
              <a:off x="1633635" y="489483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E59814-F6B0-1B4B-BBCF-472FCB96FA04}"/>
                </a:ext>
              </a:extLst>
            </p:cNvPr>
            <p:cNvCxnSpPr/>
            <p:nvPr/>
          </p:nvCxnSpPr>
          <p:spPr>
            <a:xfrm>
              <a:off x="1618551" y="470820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29E406-E044-8243-B985-2C38261DFACA}"/>
                </a:ext>
              </a:extLst>
            </p:cNvPr>
            <p:cNvCxnSpPr/>
            <p:nvPr/>
          </p:nvCxnSpPr>
          <p:spPr>
            <a:xfrm>
              <a:off x="1618551" y="452903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A04FBD1-EAEA-2D46-88EC-3BA8DE0C73ED}"/>
                </a:ext>
              </a:extLst>
            </p:cNvPr>
            <p:cNvCxnSpPr/>
            <p:nvPr/>
          </p:nvCxnSpPr>
          <p:spPr>
            <a:xfrm>
              <a:off x="1618551" y="434986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2296D88-E989-444D-87D2-2B3F0A699428}"/>
                </a:ext>
              </a:extLst>
            </p:cNvPr>
            <p:cNvCxnSpPr/>
            <p:nvPr/>
          </p:nvCxnSpPr>
          <p:spPr>
            <a:xfrm>
              <a:off x="1618551" y="4170693"/>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61E46C-B398-014B-8CE6-0875680FC31C}"/>
                </a:ext>
              </a:extLst>
            </p:cNvPr>
            <p:cNvCxnSpPr/>
            <p:nvPr/>
          </p:nvCxnSpPr>
          <p:spPr>
            <a:xfrm>
              <a:off x="1618551" y="3983386"/>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B8440D-DCA8-F942-B0F9-D5ABFA28FCC2}"/>
                </a:ext>
              </a:extLst>
            </p:cNvPr>
            <p:cNvCxnSpPr/>
            <p:nvPr/>
          </p:nvCxnSpPr>
          <p:spPr>
            <a:xfrm>
              <a:off x="1618551" y="3800409"/>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090BD7-D67F-5844-B1D4-A6C4546627B5}"/>
                </a:ext>
              </a:extLst>
            </p:cNvPr>
            <p:cNvCxnSpPr/>
            <p:nvPr/>
          </p:nvCxnSpPr>
          <p:spPr>
            <a:xfrm>
              <a:off x="1633635" y="3617432"/>
              <a:ext cx="29304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F97820-B270-124B-8273-61C1CDFBC0EB}"/>
                </a:ext>
              </a:extLst>
            </p:cNvPr>
            <p:cNvCxnSpPr>
              <a:cxnSpLocks/>
            </p:cNvCxnSpPr>
            <p:nvPr/>
          </p:nvCxnSpPr>
          <p:spPr>
            <a:xfrm>
              <a:off x="1595926" y="5596274"/>
              <a:ext cx="29530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6067ED1-5630-8745-8320-B3D72A5BE489}"/>
                </a:ext>
              </a:extLst>
            </p:cNvPr>
            <p:cNvSpPr txBox="1"/>
            <p:nvPr/>
          </p:nvSpPr>
          <p:spPr>
            <a:xfrm>
              <a:off x="2638727" y="5657474"/>
              <a:ext cx="991890" cy="248208"/>
            </a:xfrm>
            <a:prstGeom prst="rect">
              <a:avLst/>
            </a:prstGeom>
            <a:noFill/>
          </p:spPr>
          <p:txBody>
            <a:bodyPr wrap="square" rtlCol="0">
              <a:spAutoFit/>
            </a:bodyPr>
            <a:lstStyle/>
            <a:p>
              <a:r>
                <a:rPr lang="en-US" sz="1013" dirty="0"/>
                <a:t>16 cells</a:t>
              </a:r>
            </a:p>
          </p:txBody>
        </p:sp>
        <p:cxnSp>
          <p:nvCxnSpPr>
            <p:cNvPr id="60" name="Straight Arrow Connector 59">
              <a:extLst>
                <a:ext uri="{FF2B5EF4-FFF2-40B4-BE49-F238E27FC236}">
                  <a16:creationId xmlns:a16="http://schemas.microsoft.com/office/drawing/2014/main" id="{BE44581D-2C3F-4547-B108-FBCDA980B0BF}"/>
                </a:ext>
              </a:extLst>
            </p:cNvPr>
            <p:cNvCxnSpPr>
              <a:cxnSpLocks/>
            </p:cNvCxnSpPr>
            <p:nvPr/>
          </p:nvCxnSpPr>
          <p:spPr>
            <a:xfrm flipV="1">
              <a:off x="1475551" y="2589221"/>
              <a:ext cx="0" cy="2788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5277DD3-D114-BA45-894A-4BFE07E50E3F}"/>
                </a:ext>
              </a:extLst>
            </p:cNvPr>
            <p:cNvSpPr txBox="1"/>
            <p:nvPr/>
          </p:nvSpPr>
          <p:spPr>
            <a:xfrm rot="16200000">
              <a:off x="733119" y="3859279"/>
              <a:ext cx="981702" cy="248209"/>
            </a:xfrm>
            <a:prstGeom prst="rect">
              <a:avLst/>
            </a:prstGeom>
            <a:noFill/>
          </p:spPr>
          <p:txBody>
            <a:bodyPr wrap="square" rtlCol="0">
              <a:spAutoFit/>
            </a:bodyPr>
            <a:lstStyle/>
            <a:p>
              <a:r>
                <a:rPr lang="en-US" sz="1013" dirty="0"/>
                <a:t>16 cells</a:t>
              </a:r>
            </a:p>
          </p:txBody>
        </p:sp>
        <p:sp>
          <p:nvSpPr>
            <p:cNvPr id="62" name="Rectangle 61">
              <a:extLst>
                <a:ext uri="{FF2B5EF4-FFF2-40B4-BE49-F238E27FC236}">
                  <a16:creationId xmlns:a16="http://schemas.microsoft.com/office/drawing/2014/main" id="{7805F63F-E831-9A4D-BA54-C1A574124CDC}"/>
                </a:ext>
              </a:extLst>
            </p:cNvPr>
            <p:cNvSpPr/>
            <p:nvPr/>
          </p:nvSpPr>
          <p:spPr>
            <a:xfrm>
              <a:off x="3640759" y="3425570"/>
              <a:ext cx="204337" cy="202238"/>
            </a:xfrm>
            <a:prstGeom prst="rect">
              <a:avLst/>
            </a:prstGeom>
            <a:solidFill>
              <a:schemeClr val="lt1">
                <a:alpha val="0"/>
              </a:schemeClr>
            </a:solidFill>
            <a:ln w="254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013" dirty="0"/>
            </a:p>
          </p:txBody>
        </p:sp>
      </p:grpSp>
      <p:sp>
        <p:nvSpPr>
          <p:cNvPr id="65" name="TextBox 64">
            <a:extLst>
              <a:ext uri="{FF2B5EF4-FFF2-40B4-BE49-F238E27FC236}">
                <a16:creationId xmlns:a16="http://schemas.microsoft.com/office/drawing/2014/main" id="{3A64F360-03EC-4C48-910C-E06737A24E28}"/>
              </a:ext>
            </a:extLst>
          </p:cNvPr>
          <p:cNvSpPr txBox="1"/>
          <p:nvPr/>
        </p:nvSpPr>
        <p:spPr>
          <a:xfrm>
            <a:off x="2370320" y="5679523"/>
            <a:ext cx="1585161" cy="461665"/>
          </a:xfrm>
          <a:prstGeom prst="rect">
            <a:avLst/>
          </a:prstGeom>
          <a:solidFill>
            <a:schemeClr val="bg1"/>
          </a:solidFill>
        </p:spPr>
        <p:txBody>
          <a:bodyPr wrap="square" rtlCol="0">
            <a:spAutoFit/>
          </a:bodyPr>
          <a:lstStyle/>
          <a:p>
            <a:pPr algn="ctr"/>
            <a:r>
              <a:rPr lang="en-US" sz="2400" dirty="0"/>
              <a:t>16 cells</a:t>
            </a:r>
          </a:p>
        </p:txBody>
      </p:sp>
      <p:sp>
        <p:nvSpPr>
          <p:cNvPr id="66" name="TextBox 65">
            <a:extLst>
              <a:ext uri="{FF2B5EF4-FFF2-40B4-BE49-F238E27FC236}">
                <a16:creationId xmlns:a16="http://schemas.microsoft.com/office/drawing/2014/main" id="{B3247C58-A304-4780-B2F2-230CC04145CC}"/>
              </a:ext>
            </a:extLst>
          </p:cNvPr>
          <p:cNvSpPr txBox="1"/>
          <p:nvPr/>
        </p:nvSpPr>
        <p:spPr>
          <a:xfrm rot="16200000">
            <a:off x="360268" y="3713840"/>
            <a:ext cx="1647739" cy="461665"/>
          </a:xfrm>
          <a:prstGeom prst="rect">
            <a:avLst/>
          </a:prstGeom>
          <a:solidFill>
            <a:schemeClr val="bg1"/>
          </a:solidFill>
        </p:spPr>
        <p:txBody>
          <a:bodyPr wrap="square" rtlCol="0">
            <a:spAutoFit/>
          </a:bodyPr>
          <a:lstStyle/>
          <a:p>
            <a:pPr algn="ctr"/>
            <a:r>
              <a:rPr lang="en-US" sz="2400" dirty="0"/>
              <a:t>16 cells</a:t>
            </a:r>
          </a:p>
        </p:txBody>
      </p:sp>
      <p:sp>
        <p:nvSpPr>
          <p:cNvPr id="4" name="Slide Number Placeholder 3">
            <a:extLst>
              <a:ext uri="{FF2B5EF4-FFF2-40B4-BE49-F238E27FC236}">
                <a16:creationId xmlns:a16="http://schemas.microsoft.com/office/drawing/2014/main" id="{02625CE7-0CE1-41CD-962B-07A9427680AA}"/>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69A693F8-AF61-8A45-9C5C-7B257CAC97B4}"/>
              </a:ext>
            </a:extLst>
          </p:cNvPr>
          <p:cNvSpPr>
            <a:spLocks noGrp="1"/>
          </p:cNvSpPr>
          <p:nvPr>
            <p:ph type="title" idx="1"/>
          </p:nvPr>
        </p:nvSpPr>
        <p:spPr/>
        <p:txBody>
          <a:bodyPr>
            <a:noAutofit/>
          </a:bodyPr>
          <a:lstStyle/>
          <a:p>
            <a:r>
              <a:rPr lang="en-US" sz="3600" dirty="0"/>
              <a:t>Source graphic: Image representation: Grayscale</a:t>
            </a:r>
          </a:p>
        </p:txBody>
      </p:sp>
    </p:spTree>
    <p:custDataLst>
      <p:tags r:id="rId1"/>
    </p:custDataLst>
    <p:extLst>
      <p:ext uri="{BB962C8B-B14F-4D97-AF65-F5344CB8AC3E}">
        <p14:creationId xmlns:p14="http://schemas.microsoft.com/office/powerpoint/2010/main" val="405821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8C515C-110D-42AE-B97E-5DB6207A331E}"/>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B64C2E44-A5DF-C14E-919F-4244BCDA3C49}"/>
              </a:ext>
            </a:extLst>
          </p:cNvPr>
          <p:cNvSpPr>
            <a:spLocks noGrp="1"/>
          </p:cNvSpPr>
          <p:nvPr>
            <p:ph type="title" idx="1"/>
          </p:nvPr>
        </p:nvSpPr>
        <p:spPr/>
        <p:txBody>
          <a:bodyPr>
            <a:normAutofit fontScale="90000"/>
          </a:bodyPr>
          <a:lstStyle/>
          <a:p>
            <a:r>
              <a:rPr lang="en-US" dirty="0"/>
              <a:t>Source graphic: Image representation: Color</a:t>
            </a:r>
          </a:p>
        </p:txBody>
      </p:sp>
      <p:pic>
        <p:nvPicPr>
          <p:cNvPr id="47" name="Content Placeholder 46">
            <a:extLst>
              <a:ext uri="{FF2B5EF4-FFF2-40B4-BE49-F238E27FC236}">
                <a16:creationId xmlns:a16="http://schemas.microsoft.com/office/drawing/2014/main" id="{C535836A-AAAF-E20A-145B-D4ACD784CA5F}"/>
              </a:ext>
            </a:extLst>
          </p:cNvPr>
          <p:cNvPicPr>
            <a:picLocks noGrp="1" noChangeAspect="1"/>
          </p:cNvPicPr>
          <p:nvPr>
            <p:ph idx="2"/>
          </p:nvPr>
        </p:nvPicPr>
        <p:blipFill>
          <a:blip r:embed="rId4"/>
          <a:stretch>
            <a:fillRect/>
          </a:stretch>
        </p:blipFill>
        <p:spPr>
          <a:xfrm>
            <a:off x="1340264" y="2448119"/>
            <a:ext cx="2977766" cy="2997046"/>
          </a:xfrm>
        </p:spPr>
      </p:pic>
      <p:grpSp>
        <p:nvGrpSpPr>
          <p:cNvPr id="58" name="Group 57">
            <a:extLst>
              <a:ext uri="{FF2B5EF4-FFF2-40B4-BE49-F238E27FC236}">
                <a16:creationId xmlns:a16="http://schemas.microsoft.com/office/drawing/2014/main" id="{B70BF91C-7EF1-4B1D-A4B0-965CBCDE5E97}"/>
              </a:ext>
            </a:extLst>
          </p:cNvPr>
          <p:cNvGrpSpPr/>
          <p:nvPr/>
        </p:nvGrpSpPr>
        <p:grpSpPr>
          <a:xfrm>
            <a:off x="697504" y="1876035"/>
            <a:ext cx="4293761" cy="4265714"/>
            <a:chOff x="697504" y="1876035"/>
            <a:chExt cx="4293761" cy="4265714"/>
          </a:xfrm>
        </p:grpSpPr>
        <p:sp>
          <p:nvSpPr>
            <p:cNvPr id="44" name="TextBox 43">
              <a:extLst>
                <a:ext uri="{FF2B5EF4-FFF2-40B4-BE49-F238E27FC236}">
                  <a16:creationId xmlns:a16="http://schemas.microsoft.com/office/drawing/2014/main" id="{A2C5B798-7833-404F-9115-BBA4453E4F64}"/>
                </a:ext>
              </a:extLst>
            </p:cNvPr>
            <p:cNvSpPr txBox="1"/>
            <p:nvPr/>
          </p:nvSpPr>
          <p:spPr>
            <a:xfrm>
              <a:off x="2164065" y="5680084"/>
              <a:ext cx="1585161" cy="461665"/>
            </a:xfrm>
            <a:prstGeom prst="rect">
              <a:avLst/>
            </a:prstGeom>
            <a:noFill/>
          </p:spPr>
          <p:txBody>
            <a:bodyPr wrap="square" rtlCol="0">
              <a:spAutoFit/>
            </a:bodyPr>
            <a:lstStyle/>
            <a:p>
              <a:pPr algn="ctr"/>
              <a:r>
                <a:rPr lang="en-US" sz="2400" dirty="0"/>
                <a:t>16 cells</a:t>
              </a:r>
            </a:p>
          </p:txBody>
        </p:sp>
        <p:sp>
          <p:nvSpPr>
            <p:cNvPr id="46" name="TextBox 45">
              <a:extLst>
                <a:ext uri="{FF2B5EF4-FFF2-40B4-BE49-F238E27FC236}">
                  <a16:creationId xmlns:a16="http://schemas.microsoft.com/office/drawing/2014/main" id="{368C1A19-A717-4B42-8831-DD04759C01C3}"/>
                </a:ext>
              </a:extLst>
            </p:cNvPr>
            <p:cNvSpPr txBox="1"/>
            <p:nvPr/>
          </p:nvSpPr>
          <p:spPr>
            <a:xfrm rot="16200000">
              <a:off x="104467" y="3580262"/>
              <a:ext cx="1647739" cy="461665"/>
            </a:xfrm>
            <a:prstGeom prst="rect">
              <a:avLst/>
            </a:prstGeom>
            <a:noFill/>
          </p:spPr>
          <p:txBody>
            <a:bodyPr wrap="square" rtlCol="0">
              <a:spAutoFit/>
            </a:bodyPr>
            <a:lstStyle/>
            <a:p>
              <a:pPr algn="ctr"/>
              <a:r>
                <a:rPr lang="en-US" sz="2400" dirty="0"/>
                <a:t>16 cells</a:t>
              </a:r>
            </a:p>
          </p:txBody>
        </p:sp>
        <p:grpSp>
          <p:nvGrpSpPr>
            <p:cNvPr id="6" name="Group 5">
              <a:extLst>
                <a:ext uri="{FF2B5EF4-FFF2-40B4-BE49-F238E27FC236}">
                  <a16:creationId xmlns:a16="http://schemas.microsoft.com/office/drawing/2014/main" id="{4EE44DF9-6C6C-4330-B01F-8C3D78C10AC1}"/>
                </a:ext>
              </a:extLst>
            </p:cNvPr>
            <p:cNvGrpSpPr/>
            <p:nvPr/>
          </p:nvGrpSpPr>
          <p:grpSpPr>
            <a:xfrm>
              <a:off x="922026" y="1876035"/>
              <a:ext cx="4069239" cy="3870119"/>
              <a:chOff x="922026" y="1876035"/>
              <a:chExt cx="4069239" cy="3870119"/>
            </a:xfrm>
          </p:grpSpPr>
          <p:cxnSp>
            <p:nvCxnSpPr>
              <p:cNvPr id="8" name="Straight Arrow Connector 7">
                <a:extLst>
                  <a:ext uri="{FF2B5EF4-FFF2-40B4-BE49-F238E27FC236}">
                    <a16:creationId xmlns:a16="http://schemas.microsoft.com/office/drawing/2014/main" id="{F5F62974-66B6-3049-BE0B-9A3205635C32}"/>
                  </a:ext>
                </a:extLst>
              </p:cNvPr>
              <p:cNvCxnSpPr/>
              <p:nvPr/>
            </p:nvCxnSpPr>
            <p:spPr>
              <a:xfrm>
                <a:off x="1330842" y="5462113"/>
                <a:ext cx="3660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7CF04DA-6414-1940-AB12-C43E654A7494}"/>
                  </a:ext>
                </a:extLst>
              </p:cNvPr>
              <p:cNvCxnSpPr>
                <a:cxnSpLocks/>
              </p:cNvCxnSpPr>
              <p:nvPr/>
            </p:nvCxnSpPr>
            <p:spPr>
              <a:xfrm flipV="1">
                <a:off x="1330842" y="1945260"/>
                <a:ext cx="0" cy="3514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043122-FD24-2748-B546-AFCD92CA16B0}"/>
                  </a:ext>
                </a:extLst>
              </p:cNvPr>
              <p:cNvSpPr txBox="1"/>
              <p:nvPr/>
            </p:nvSpPr>
            <p:spPr>
              <a:xfrm>
                <a:off x="4596249" y="5407600"/>
                <a:ext cx="344602" cy="338554"/>
              </a:xfrm>
              <a:prstGeom prst="rect">
                <a:avLst/>
              </a:prstGeom>
              <a:noFill/>
            </p:spPr>
            <p:txBody>
              <a:bodyPr wrap="square" rtlCol="0">
                <a:spAutoFit/>
              </a:bodyPr>
              <a:lstStyle/>
              <a:p>
                <a:r>
                  <a:rPr lang="en-US" sz="1600" dirty="0"/>
                  <a:t>x</a:t>
                </a:r>
              </a:p>
            </p:txBody>
          </p:sp>
          <p:sp>
            <p:nvSpPr>
              <p:cNvPr id="11" name="TextBox 10">
                <a:extLst>
                  <a:ext uri="{FF2B5EF4-FFF2-40B4-BE49-F238E27FC236}">
                    <a16:creationId xmlns:a16="http://schemas.microsoft.com/office/drawing/2014/main" id="{B9B33852-6D5A-8A40-81CE-4370A23EB87E}"/>
                  </a:ext>
                </a:extLst>
              </p:cNvPr>
              <p:cNvSpPr txBox="1"/>
              <p:nvPr/>
            </p:nvSpPr>
            <p:spPr>
              <a:xfrm>
                <a:off x="922026" y="1876035"/>
                <a:ext cx="344602" cy="338554"/>
              </a:xfrm>
              <a:prstGeom prst="rect">
                <a:avLst/>
              </a:prstGeom>
              <a:noFill/>
            </p:spPr>
            <p:txBody>
              <a:bodyPr wrap="square" rtlCol="0">
                <a:spAutoFit/>
              </a:bodyPr>
              <a:lstStyle/>
              <a:p>
                <a:r>
                  <a:rPr lang="en-US" sz="1600" dirty="0"/>
                  <a:t>y</a:t>
                </a:r>
              </a:p>
            </p:txBody>
          </p:sp>
          <p:cxnSp>
            <p:nvCxnSpPr>
              <p:cNvPr id="12" name="Straight Connector 11">
                <a:extLst>
                  <a:ext uri="{FF2B5EF4-FFF2-40B4-BE49-F238E27FC236}">
                    <a16:creationId xmlns:a16="http://schemas.microsoft.com/office/drawing/2014/main" id="{F7687CB5-9D13-D14F-AF45-ECF6255E8A01}"/>
                  </a:ext>
                </a:extLst>
              </p:cNvPr>
              <p:cNvCxnSpPr/>
              <p:nvPr/>
            </p:nvCxnSpPr>
            <p:spPr>
              <a:xfrm>
                <a:off x="2073646"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855FB5-4D34-2C43-A881-10634E85173A}"/>
                  </a:ext>
                </a:extLst>
              </p:cNvPr>
              <p:cNvCxnSpPr/>
              <p:nvPr/>
            </p:nvCxnSpPr>
            <p:spPr>
              <a:xfrm>
                <a:off x="1893689"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0E0E1A-C8E8-724E-8DE4-56F9B395725B}"/>
                  </a:ext>
                </a:extLst>
              </p:cNvPr>
              <p:cNvCxnSpPr/>
              <p:nvPr/>
            </p:nvCxnSpPr>
            <p:spPr>
              <a:xfrm>
                <a:off x="1709901"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373B37F-0599-F240-AA39-788073F323FA}"/>
                  </a:ext>
                </a:extLst>
              </p:cNvPr>
              <p:cNvCxnSpPr/>
              <p:nvPr/>
            </p:nvCxnSpPr>
            <p:spPr>
              <a:xfrm>
                <a:off x="1518457"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37BFFC-4127-BF4B-93E7-7B0BEB88A82A}"/>
                  </a:ext>
                </a:extLst>
              </p:cNvPr>
              <p:cNvCxnSpPr/>
              <p:nvPr/>
            </p:nvCxnSpPr>
            <p:spPr>
              <a:xfrm>
                <a:off x="2261262"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B053D2-8E9F-1347-96E6-8772763230FA}"/>
                  </a:ext>
                </a:extLst>
              </p:cNvPr>
              <p:cNvCxnSpPr/>
              <p:nvPr/>
            </p:nvCxnSpPr>
            <p:spPr>
              <a:xfrm>
                <a:off x="2452705"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15E4B8-EC8E-7E45-800A-04B03812805A}"/>
                  </a:ext>
                </a:extLst>
              </p:cNvPr>
              <p:cNvCxnSpPr/>
              <p:nvPr/>
            </p:nvCxnSpPr>
            <p:spPr>
              <a:xfrm>
                <a:off x="3195741"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F74CC4-5FB4-2249-8360-09C588AAAD6C}"/>
                  </a:ext>
                </a:extLst>
              </p:cNvPr>
              <p:cNvCxnSpPr/>
              <p:nvPr/>
            </p:nvCxnSpPr>
            <p:spPr>
              <a:xfrm>
                <a:off x="301555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A5A170-9E5C-AF42-B14B-B6E1D6902CE1}"/>
                  </a:ext>
                </a:extLst>
              </p:cNvPr>
              <p:cNvCxnSpPr/>
              <p:nvPr/>
            </p:nvCxnSpPr>
            <p:spPr>
              <a:xfrm>
                <a:off x="2831766"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627304-459D-1543-8BA8-951F399E862D}"/>
                  </a:ext>
                </a:extLst>
              </p:cNvPr>
              <p:cNvCxnSpPr/>
              <p:nvPr/>
            </p:nvCxnSpPr>
            <p:spPr>
              <a:xfrm>
                <a:off x="264032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CBB041-09EE-E541-BFCD-B200B76E92EB}"/>
                  </a:ext>
                </a:extLst>
              </p:cNvPr>
              <p:cNvCxnSpPr/>
              <p:nvPr/>
            </p:nvCxnSpPr>
            <p:spPr>
              <a:xfrm>
                <a:off x="339078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65A2C9B-5033-8248-9BEC-103E1150E068}"/>
                  </a:ext>
                </a:extLst>
              </p:cNvPr>
              <p:cNvCxnSpPr/>
              <p:nvPr/>
            </p:nvCxnSpPr>
            <p:spPr>
              <a:xfrm>
                <a:off x="356691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135008-AE18-C94F-9E26-8FC6FB20F418}"/>
                  </a:ext>
                </a:extLst>
              </p:cNvPr>
              <p:cNvCxnSpPr/>
              <p:nvPr/>
            </p:nvCxnSpPr>
            <p:spPr>
              <a:xfrm>
                <a:off x="4305892"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3DAEDB-B453-BE4D-8430-1787AA6F834E}"/>
                  </a:ext>
                </a:extLst>
              </p:cNvPr>
              <p:cNvCxnSpPr/>
              <p:nvPr/>
            </p:nvCxnSpPr>
            <p:spPr>
              <a:xfrm>
                <a:off x="4125934"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57D255-B033-F446-97F0-7A0FCD22CFA4}"/>
                  </a:ext>
                </a:extLst>
              </p:cNvPr>
              <p:cNvCxnSpPr/>
              <p:nvPr/>
            </p:nvCxnSpPr>
            <p:spPr>
              <a:xfrm>
                <a:off x="3949805"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47925A-D144-4E47-AE10-D72CA5294D9E}"/>
                  </a:ext>
                </a:extLst>
              </p:cNvPr>
              <p:cNvCxnSpPr/>
              <p:nvPr/>
            </p:nvCxnSpPr>
            <p:spPr>
              <a:xfrm>
                <a:off x="3758360" y="2462339"/>
                <a:ext cx="0" cy="299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0A11ED-14C8-0F4A-B0E1-B68945A27A36}"/>
                  </a:ext>
                </a:extLst>
              </p:cNvPr>
              <p:cNvCxnSpPr/>
              <p:nvPr/>
            </p:nvCxnSpPr>
            <p:spPr>
              <a:xfrm>
                <a:off x="1330842" y="2633236"/>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CDA06DB-B519-D04D-A238-5036192B28F3}"/>
                  </a:ext>
                </a:extLst>
              </p:cNvPr>
              <p:cNvCxnSpPr/>
              <p:nvPr/>
            </p:nvCxnSpPr>
            <p:spPr>
              <a:xfrm>
                <a:off x="1344241" y="2807163"/>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9B4EBF7-0944-D649-9690-844A6390E987}"/>
                  </a:ext>
                </a:extLst>
              </p:cNvPr>
              <p:cNvCxnSpPr/>
              <p:nvPr/>
            </p:nvCxnSpPr>
            <p:spPr>
              <a:xfrm>
                <a:off x="1344241" y="3000414"/>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8C5EB65-3A7F-2E40-9D8D-3A1D2E177BC2}"/>
                  </a:ext>
                </a:extLst>
              </p:cNvPr>
              <p:cNvCxnSpPr/>
              <p:nvPr/>
            </p:nvCxnSpPr>
            <p:spPr>
              <a:xfrm>
                <a:off x="1344241" y="3178205"/>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9C48C4-ADF6-1A4F-A370-483FDDD467AA}"/>
                  </a:ext>
                </a:extLst>
              </p:cNvPr>
              <p:cNvCxnSpPr/>
              <p:nvPr/>
            </p:nvCxnSpPr>
            <p:spPr>
              <a:xfrm>
                <a:off x="1344241" y="3375320"/>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F30A1D-60ED-714F-BE83-9757D9E743B1}"/>
                  </a:ext>
                </a:extLst>
              </p:cNvPr>
              <p:cNvCxnSpPr/>
              <p:nvPr/>
            </p:nvCxnSpPr>
            <p:spPr>
              <a:xfrm>
                <a:off x="1344241" y="5261454"/>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9D82C8F-C23F-B449-9E07-1E329B509842}"/>
                  </a:ext>
                </a:extLst>
              </p:cNvPr>
              <p:cNvCxnSpPr/>
              <p:nvPr/>
            </p:nvCxnSpPr>
            <p:spPr>
              <a:xfrm>
                <a:off x="1344241" y="5083663"/>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345E45-77D5-E941-A925-54748582C3E7}"/>
                  </a:ext>
                </a:extLst>
              </p:cNvPr>
              <p:cNvCxnSpPr/>
              <p:nvPr/>
            </p:nvCxnSpPr>
            <p:spPr>
              <a:xfrm>
                <a:off x="1344241" y="4890411"/>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8D09F2D-522C-4842-98A9-EA652D4ABF14}"/>
                  </a:ext>
                </a:extLst>
              </p:cNvPr>
              <p:cNvCxnSpPr/>
              <p:nvPr/>
            </p:nvCxnSpPr>
            <p:spPr>
              <a:xfrm>
                <a:off x="1328927" y="4697160"/>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BB5ADC5-3D1B-B14A-9909-ACA2D499401B}"/>
                  </a:ext>
                </a:extLst>
              </p:cNvPr>
              <p:cNvCxnSpPr/>
              <p:nvPr/>
            </p:nvCxnSpPr>
            <p:spPr>
              <a:xfrm>
                <a:off x="1328927" y="4511639"/>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A350FD-2CCD-A741-93BC-6C5541793D55}"/>
                  </a:ext>
                </a:extLst>
              </p:cNvPr>
              <p:cNvCxnSpPr/>
              <p:nvPr/>
            </p:nvCxnSpPr>
            <p:spPr>
              <a:xfrm>
                <a:off x="1328927" y="4326117"/>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82E02-4721-274C-9E56-176516C5F547}"/>
                  </a:ext>
                </a:extLst>
              </p:cNvPr>
              <p:cNvCxnSpPr/>
              <p:nvPr/>
            </p:nvCxnSpPr>
            <p:spPr>
              <a:xfrm>
                <a:off x="1328927" y="4140597"/>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26A348-B2CD-9843-B351-AF5892B4871B}"/>
                  </a:ext>
                </a:extLst>
              </p:cNvPr>
              <p:cNvCxnSpPr/>
              <p:nvPr/>
            </p:nvCxnSpPr>
            <p:spPr>
              <a:xfrm>
                <a:off x="1328927" y="3946649"/>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1C03B24-A23A-3F4F-AD66-9C4A55C9F2ED}"/>
                  </a:ext>
                </a:extLst>
              </p:cNvPr>
              <p:cNvCxnSpPr/>
              <p:nvPr/>
            </p:nvCxnSpPr>
            <p:spPr>
              <a:xfrm>
                <a:off x="1328927" y="3757186"/>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2554F62-BF26-474F-B568-CFF6E614B082}"/>
                  </a:ext>
                </a:extLst>
              </p:cNvPr>
              <p:cNvCxnSpPr/>
              <p:nvPr/>
            </p:nvCxnSpPr>
            <p:spPr>
              <a:xfrm>
                <a:off x="1344241" y="3567722"/>
                <a:ext cx="29750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AA500D1-186D-CA4E-8B5C-D216721E9167}"/>
                  </a:ext>
                </a:extLst>
              </p:cNvPr>
              <p:cNvCxnSpPr>
                <a:cxnSpLocks/>
              </p:cNvCxnSpPr>
              <p:nvPr/>
            </p:nvCxnSpPr>
            <p:spPr>
              <a:xfrm>
                <a:off x="1305957" y="5616714"/>
                <a:ext cx="29980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99B512F-1D8D-F94C-B5CA-3DF106679D10}"/>
                  </a:ext>
                </a:extLst>
              </p:cNvPr>
              <p:cNvCxnSpPr>
                <a:cxnSpLocks/>
              </p:cNvCxnSpPr>
              <p:nvPr/>
            </p:nvCxnSpPr>
            <p:spPr>
              <a:xfrm flipV="1">
                <a:off x="1183748" y="2503061"/>
                <a:ext cx="0" cy="28871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649909F-2B87-4A4E-94CA-6629C80DD0FE}"/>
                  </a:ext>
                </a:extLst>
              </p:cNvPr>
              <p:cNvSpPr/>
              <p:nvPr/>
            </p:nvSpPr>
            <p:spPr>
              <a:xfrm>
                <a:off x="3381941" y="3382311"/>
                <a:ext cx="207449" cy="209407"/>
              </a:xfrm>
              <a:prstGeom prst="rect">
                <a:avLst/>
              </a:prstGeom>
              <a:solidFill>
                <a:schemeClr val="lt1">
                  <a:alpha val="0"/>
                </a:schemeClr>
              </a:solidFill>
              <a:ln w="254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a:p>
            </p:txBody>
          </p:sp>
        </p:grpSp>
      </p:grpSp>
    </p:spTree>
    <p:custDataLst>
      <p:tags r:id="rId1"/>
    </p:custDataLst>
    <p:extLst>
      <p:ext uri="{BB962C8B-B14F-4D97-AF65-F5344CB8AC3E}">
        <p14:creationId xmlns:p14="http://schemas.microsoft.com/office/powerpoint/2010/main" val="187219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CDF087-53A6-23BD-25DF-774144E09A9A}"/>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3" name="Title 2">
            <a:extLst>
              <a:ext uri="{FF2B5EF4-FFF2-40B4-BE49-F238E27FC236}">
                <a16:creationId xmlns:a16="http://schemas.microsoft.com/office/drawing/2014/main" id="{2BCDA67F-0224-8DFC-4C70-10CEE65BAD78}"/>
              </a:ext>
            </a:extLst>
          </p:cNvPr>
          <p:cNvSpPr>
            <a:spLocks noGrp="1"/>
          </p:cNvSpPr>
          <p:nvPr>
            <p:ph type="title" idx="1"/>
          </p:nvPr>
        </p:nvSpPr>
        <p:spPr/>
        <p:txBody>
          <a:bodyPr>
            <a:normAutofit fontScale="90000"/>
          </a:bodyPr>
          <a:lstStyle/>
          <a:p>
            <a:r>
              <a:rPr lang="en-US" dirty="0"/>
              <a:t>Source graphic</a:t>
            </a:r>
          </a:p>
        </p:txBody>
      </p:sp>
      <p:sp>
        <p:nvSpPr>
          <p:cNvPr id="4" name="Content Placeholder 3">
            <a:extLst>
              <a:ext uri="{FF2B5EF4-FFF2-40B4-BE49-F238E27FC236}">
                <a16:creationId xmlns:a16="http://schemas.microsoft.com/office/drawing/2014/main" id="{534F1D68-3F37-9F3F-7F44-0F385D9F1C09}"/>
              </a:ext>
            </a:extLst>
          </p:cNvPr>
          <p:cNvSpPr>
            <a:spLocks noGrp="1"/>
          </p:cNvSpPr>
          <p:nvPr>
            <p:ph idx="2"/>
          </p:nvPr>
        </p:nvSpPr>
        <p:spPr/>
        <p:txBody>
          <a:bodyPr/>
          <a:lstStyle/>
          <a:p>
            <a:endParaRPr lang="en-US"/>
          </a:p>
        </p:txBody>
      </p:sp>
      <p:graphicFrame>
        <p:nvGraphicFramePr>
          <p:cNvPr id="5" name="Table 4" descr="Image represented as grid of pixels.">
            <a:extLst>
              <a:ext uri="{FF2B5EF4-FFF2-40B4-BE49-F238E27FC236}">
                <a16:creationId xmlns:a16="http://schemas.microsoft.com/office/drawing/2014/main" id="{C4AAFAD7-03AE-4CE6-569F-BAD08370B01C}"/>
              </a:ext>
            </a:extLst>
          </p:cNvPr>
          <p:cNvGraphicFramePr>
            <a:graphicFrameLocks noGrp="1"/>
          </p:cNvGraphicFramePr>
          <p:nvPr>
            <p:extLst>
              <p:ext uri="{D42A27DB-BD31-4B8C-83A1-F6EECF244321}">
                <p14:modId xmlns:p14="http://schemas.microsoft.com/office/powerpoint/2010/main" val="1987357236"/>
              </p:ext>
            </p:extLst>
          </p:nvPr>
        </p:nvGraphicFramePr>
        <p:xfrm>
          <a:off x="1027897" y="1567040"/>
          <a:ext cx="2710610" cy="2227720"/>
        </p:xfrm>
        <a:graphic>
          <a:graphicData uri="http://schemas.openxmlformats.org/drawingml/2006/table">
            <a:tbl>
              <a:tblPr firstRow="1" bandRow="1">
                <a:solidFill>
                  <a:schemeClr val="bg1"/>
                </a:solidFill>
                <a:effectLst>
                  <a:outerShdw blurRad="50800" dist="38100" dir="2700000" algn="tl" rotWithShape="0">
                    <a:prstClr val="black">
                      <a:alpha val="40000"/>
                    </a:prstClr>
                  </a:outerShdw>
                </a:effectLst>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112</a:t>
                      </a:r>
                    </a:p>
                  </a:txBody>
                  <a:tcPr marL="61971" marR="61971" marT="30986" marB="30986" anchor="ctr">
                    <a:solidFill>
                      <a:srgbClr val="FFAD97"/>
                    </a:solidFill>
                  </a:tcPr>
                </a:tc>
                <a:tc>
                  <a:txBody>
                    <a:bodyPr/>
                    <a:lstStyle/>
                    <a:p>
                      <a:pPr algn="ctr"/>
                      <a:r>
                        <a:rPr lang="en-US" sz="1600" dirty="0"/>
                        <a:t>103</a:t>
                      </a:r>
                    </a:p>
                  </a:txBody>
                  <a:tcPr marL="61971" marR="61971" marT="30986" marB="30986" anchor="ctr">
                    <a:solidFill>
                      <a:schemeClr val="bg1"/>
                    </a:solidFill>
                  </a:tcPr>
                </a:tc>
                <a:tc>
                  <a:txBody>
                    <a:bodyPr/>
                    <a:lstStyle/>
                    <a:p>
                      <a:pPr algn="ctr"/>
                      <a:r>
                        <a:rPr lang="en-US" sz="1600" dirty="0"/>
                        <a:t>121</a:t>
                      </a:r>
                    </a:p>
                  </a:txBody>
                  <a:tcPr marL="61971" marR="61971" marT="30986" marB="30986" anchor="ctr">
                    <a:solidFill>
                      <a:schemeClr val="bg1"/>
                    </a:solidFill>
                  </a:tcPr>
                </a:tc>
                <a:tc>
                  <a:txBody>
                    <a:bodyPr/>
                    <a:lstStyle/>
                    <a:p>
                      <a:pPr algn="ctr"/>
                      <a:r>
                        <a:rPr lang="en-US" sz="1600" dirty="0"/>
                        <a:t>99</a:t>
                      </a:r>
                    </a:p>
                  </a:txBody>
                  <a:tcPr marL="61971" marR="61971" marT="30986" marB="30986" anchor="ctr">
                    <a:solidFill>
                      <a:schemeClr val="bg1"/>
                    </a:solidFill>
                  </a:tcPr>
                </a:tc>
                <a:tc>
                  <a:txBody>
                    <a:bodyPr/>
                    <a:lstStyle/>
                    <a:p>
                      <a:pPr algn="ctr"/>
                      <a:r>
                        <a:rPr lang="en-US" sz="1600" dirty="0"/>
                        <a:t>61</a:t>
                      </a:r>
                    </a:p>
                  </a:txBody>
                  <a:tcPr marL="61971" marR="61971" marT="30986" marB="30986" anchor="ctr">
                    <a:solidFill>
                      <a:schemeClr val="bg1"/>
                    </a:solidFill>
                  </a:tcPr>
                </a:tc>
                <a:extLst>
                  <a:ext uri="{0D108BD9-81ED-4DB2-BD59-A6C34878D82A}">
                    <a16:rowId xmlns:a16="http://schemas.microsoft.com/office/drawing/2014/main" val="1879492646"/>
                  </a:ext>
                </a:extLst>
              </a:tr>
              <a:tr h="445544">
                <a:tc>
                  <a:txBody>
                    <a:bodyPr/>
                    <a:lstStyle/>
                    <a:p>
                      <a:pPr algn="ctr"/>
                      <a:r>
                        <a:rPr lang="en-US" sz="1600" dirty="0"/>
                        <a:t>98</a:t>
                      </a:r>
                    </a:p>
                  </a:txBody>
                  <a:tcPr marL="61971" marR="61971" marT="30986" marB="30986" anchor="ctr">
                    <a:solidFill>
                      <a:schemeClr val="bg1"/>
                    </a:solidFill>
                  </a:tcPr>
                </a:tc>
                <a:tc>
                  <a:txBody>
                    <a:bodyPr/>
                    <a:lstStyle/>
                    <a:p>
                      <a:pPr algn="ctr"/>
                      <a:r>
                        <a:rPr lang="en-US" sz="1600" dirty="0"/>
                        <a:t>123</a:t>
                      </a:r>
                    </a:p>
                  </a:txBody>
                  <a:tcPr marL="61971" marR="61971" marT="30986" marB="30986" anchor="ctr">
                    <a:solidFill>
                      <a:schemeClr val="bg1"/>
                    </a:solidFill>
                  </a:tcPr>
                </a:tc>
                <a:tc>
                  <a:txBody>
                    <a:bodyPr/>
                    <a:lstStyle/>
                    <a:p>
                      <a:pPr algn="ctr"/>
                      <a:r>
                        <a:rPr lang="en-US" sz="1600" dirty="0"/>
                        <a:t>131</a:t>
                      </a:r>
                    </a:p>
                  </a:txBody>
                  <a:tcPr marL="61971" marR="61971" marT="30986" marB="30986" anchor="ctr">
                    <a:solidFill>
                      <a:schemeClr val="bg1"/>
                    </a:solidFill>
                  </a:tcPr>
                </a:tc>
                <a:tc>
                  <a:txBody>
                    <a:bodyPr/>
                    <a:lstStyle/>
                    <a:p>
                      <a:pPr algn="ctr"/>
                      <a:r>
                        <a:rPr lang="en-US" sz="1600" dirty="0"/>
                        <a:t>132</a:t>
                      </a:r>
                    </a:p>
                  </a:txBody>
                  <a:tcPr marL="61971" marR="61971" marT="30986" marB="30986" anchor="ctr">
                    <a:solidFill>
                      <a:schemeClr val="bg1"/>
                    </a:solidFill>
                  </a:tcPr>
                </a:tc>
                <a:tc>
                  <a:txBody>
                    <a:bodyPr/>
                    <a:lstStyle/>
                    <a:p>
                      <a:pPr algn="ctr"/>
                      <a:r>
                        <a:rPr lang="en-US" sz="1600" dirty="0"/>
                        <a:t>66</a:t>
                      </a:r>
                    </a:p>
                  </a:txBody>
                  <a:tcPr marL="61971" marR="61971" marT="30986" marB="30986" anchor="ctr">
                    <a:solidFill>
                      <a:schemeClr val="bg1"/>
                    </a:solidFill>
                  </a:tcPr>
                </a:tc>
                <a:extLst>
                  <a:ext uri="{0D108BD9-81ED-4DB2-BD59-A6C34878D82A}">
                    <a16:rowId xmlns:a16="http://schemas.microsoft.com/office/drawing/2014/main" val="1102219934"/>
                  </a:ext>
                </a:extLst>
              </a:tr>
              <a:tr h="445544">
                <a:tc>
                  <a:txBody>
                    <a:bodyPr/>
                    <a:lstStyle/>
                    <a:p>
                      <a:pPr algn="ctr"/>
                      <a:r>
                        <a:rPr lang="en-US" sz="1600" dirty="0"/>
                        <a:t>157</a:t>
                      </a:r>
                    </a:p>
                  </a:txBody>
                  <a:tcPr marL="61971" marR="61971" marT="30986" marB="30986" anchor="ctr">
                    <a:solidFill>
                      <a:schemeClr val="bg1"/>
                    </a:solidFill>
                  </a:tcPr>
                </a:tc>
                <a:tc>
                  <a:txBody>
                    <a:bodyPr/>
                    <a:lstStyle/>
                    <a:p>
                      <a:pPr algn="ctr"/>
                      <a:r>
                        <a:rPr lang="en-US" sz="1600" dirty="0"/>
                        <a:t>158</a:t>
                      </a:r>
                    </a:p>
                  </a:txBody>
                  <a:tcPr marL="61971" marR="61971" marT="30986" marB="30986" anchor="ctr">
                    <a:solidFill>
                      <a:schemeClr val="bg1"/>
                    </a:solidFill>
                  </a:tcPr>
                </a:tc>
                <a:tc>
                  <a:txBody>
                    <a:bodyPr/>
                    <a:lstStyle/>
                    <a:p>
                      <a:pPr algn="ctr"/>
                      <a:r>
                        <a:rPr lang="en-US" sz="1600" dirty="0"/>
                        <a:t>165</a:t>
                      </a:r>
                    </a:p>
                  </a:txBody>
                  <a:tcPr marL="61971" marR="61971" marT="30986" marB="30986" anchor="ctr">
                    <a:solidFill>
                      <a:schemeClr val="bg1"/>
                    </a:solidFill>
                  </a:tcPr>
                </a:tc>
                <a:tc>
                  <a:txBody>
                    <a:bodyPr/>
                    <a:lstStyle/>
                    <a:p>
                      <a:pPr algn="ctr"/>
                      <a:r>
                        <a:rPr lang="en-US" sz="1600" dirty="0"/>
                        <a:t>134</a:t>
                      </a:r>
                    </a:p>
                  </a:txBody>
                  <a:tcPr marL="61971" marR="61971" marT="30986" marB="30986" anchor="ctr">
                    <a:solidFill>
                      <a:schemeClr val="bg1"/>
                    </a:solidFill>
                  </a:tcPr>
                </a:tc>
                <a:tc>
                  <a:txBody>
                    <a:bodyPr/>
                    <a:lstStyle/>
                    <a:p>
                      <a:pPr algn="ctr"/>
                      <a:r>
                        <a:rPr lang="en-US" sz="1600" dirty="0"/>
                        <a:t>59</a:t>
                      </a:r>
                    </a:p>
                  </a:txBody>
                  <a:tcPr marL="61971" marR="61971" marT="30986" marB="30986" anchor="ctr">
                    <a:solidFill>
                      <a:schemeClr val="bg1"/>
                    </a:solidFill>
                  </a:tcPr>
                </a:tc>
                <a:extLst>
                  <a:ext uri="{0D108BD9-81ED-4DB2-BD59-A6C34878D82A}">
                    <a16:rowId xmlns:a16="http://schemas.microsoft.com/office/drawing/2014/main" val="3256049401"/>
                  </a:ext>
                </a:extLst>
              </a:tr>
              <a:tr h="445544">
                <a:tc>
                  <a:txBody>
                    <a:bodyPr/>
                    <a:lstStyle/>
                    <a:p>
                      <a:pPr algn="ctr"/>
                      <a:r>
                        <a:rPr lang="en-US" sz="1600" dirty="0"/>
                        <a:t>223</a:t>
                      </a:r>
                    </a:p>
                  </a:txBody>
                  <a:tcPr marL="61971" marR="61971" marT="30986" marB="30986" anchor="ctr">
                    <a:solidFill>
                      <a:schemeClr val="bg1"/>
                    </a:solidFill>
                  </a:tcPr>
                </a:tc>
                <a:tc>
                  <a:txBody>
                    <a:bodyPr/>
                    <a:lstStyle/>
                    <a:p>
                      <a:pPr algn="ctr"/>
                      <a:r>
                        <a:rPr lang="en-US" sz="1600" dirty="0"/>
                        <a:t>221</a:t>
                      </a:r>
                    </a:p>
                  </a:txBody>
                  <a:tcPr marL="61971" marR="61971" marT="30986" marB="30986" anchor="ctr">
                    <a:solidFill>
                      <a:schemeClr val="bg1"/>
                    </a:solidFill>
                  </a:tcPr>
                </a:tc>
                <a:tc>
                  <a:txBody>
                    <a:bodyPr/>
                    <a:lstStyle/>
                    <a:p>
                      <a:pPr algn="ctr"/>
                      <a:r>
                        <a:rPr lang="en-US" sz="1600" dirty="0"/>
                        <a:t>225</a:t>
                      </a:r>
                    </a:p>
                  </a:txBody>
                  <a:tcPr marL="61971" marR="61971" marT="30986" marB="30986" anchor="ctr">
                    <a:solidFill>
                      <a:schemeClr val="bg1"/>
                    </a:solidFill>
                  </a:tcPr>
                </a:tc>
                <a:tc>
                  <a:txBody>
                    <a:bodyPr/>
                    <a:lstStyle/>
                    <a:p>
                      <a:pPr algn="ctr"/>
                      <a:r>
                        <a:rPr lang="en-US" sz="1600" dirty="0"/>
                        <a:t>226</a:t>
                      </a:r>
                    </a:p>
                  </a:txBody>
                  <a:tcPr marL="61971" marR="61971" marT="30986" marB="30986" anchor="ctr">
                    <a:solidFill>
                      <a:schemeClr val="bg1"/>
                    </a:solidFill>
                  </a:tcPr>
                </a:tc>
                <a:tc>
                  <a:txBody>
                    <a:bodyPr/>
                    <a:lstStyle/>
                    <a:p>
                      <a:pPr algn="ctr"/>
                      <a:r>
                        <a:rPr lang="en-US" sz="1600" dirty="0"/>
                        <a:t>231</a:t>
                      </a:r>
                    </a:p>
                  </a:txBody>
                  <a:tcPr marL="61971" marR="61971" marT="30986" marB="30986" anchor="ctr">
                    <a:solidFill>
                      <a:schemeClr val="bg1"/>
                    </a:solidFill>
                  </a:tcPr>
                </a:tc>
                <a:extLst>
                  <a:ext uri="{0D108BD9-81ED-4DB2-BD59-A6C34878D82A}">
                    <a16:rowId xmlns:a16="http://schemas.microsoft.com/office/drawing/2014/main" val="3502747979"/>
                  </a:ext>
                </a:extLst>
              </a:tr>
              <a:tr h="445544">
                <a:tc>
                  <a:txBody>
                    <a:bodyPr/>
                    <a:lstStyle/>
                    <a:p>
                      <a:pPr algn="ctr"/>
                      <a:r>
                        <a:rPr lang="en-US" sz="1600" dirty="0"/>
                        <a:t>209</a:t>
                      </a:r>
                    </a:p>
                  </a:txBody>
                  <a:tcPr marL="61971" marR="61971" marT="30986" marB="30986" anchor="ctr">
                    <a:solidFill>
                      <a:schemeClr val="bg1"/>
                    </a:solidFill>
                  </a:tcPr>
                </a:tc>
                <a:tc>
                  <a:txBody>
                    <a:bodyPr/>
                    <a:lstStyle/>
                    <a:p>
                      <a:pPr algn="ctr"/>
                      <a:r>
                        <a:rPr lang="en-US" sz="1600" dirty="0"/>
                        <a:t>201</a:t>
                      </a:r>
                    </a:p>
                  </a:txBody>
                  <a:tcPr marL="61971" marR="61971" marT="30986" marB="30986" anchor="ctr">
                    <a:solidFill>
                      <a:schemeClr val="bg1"/>
                    </a:solidFill>
                  </a:tcPr>
                </a:tc>
                <a:tc>
                  <a:txBody>
                    <a:bodyPr/>
                    <a:lstStyle/>
                    <a:p>
                      <a:pPr algn="ctr"/>
                      <a:r>
                        <a:rPr lang="en-US" sz="1600" dirty="0"/>
                        <a:t>214</a:t>
                      </a:r>
                    </a:p>
                  </a:txBody>
                  <a:tcPr marL="61971" marR="61971" marT="30986" marB="30986" anchor="ctr">
                    <a:solidFill>
                      <a:schemeClr val="bg1"/>
                    </a:solidFill>
                  </a:tcPr>
                </a:tc>
                <a:tc>
                  <a:txBody>
                    <a:bodyPr/>
                    <a:lstStyle/>
                    <a:p>
                      <a:pPr algn="ctr"/>
                      <a:r>
                        <a:rPr lang="en-US" sz="1600" dirty="0"/>
                        <a:t>216</a:t>
                      </a:r>
                    </a:p>
                  </a:txBody>
                  <a:tcPr marL="61971" marR="61971" marT="30986" marB="30986" anchor="ctr">
                    <a:solidFill>
                      <a:schemeClr val="bg1"/>
                    </a:solidFill>
                  </a:tcPr>
                </a:tc>
                <a:tc>
                  <a:txBody>
                    <a:bodyPr/>
                    <a:lstStyle/>
                    <a:p>
                      <a:pPr algn="ctr"/>
                      <a:r>
                        <a:rPr lang="en-US" sz="1600" dirty="0"/>
                        <a:t>230</a:t>
                      </a:r>
                    </a:p>
                  </a:txBody>
                  <a:tcPr marL="61971" marR="61971" marT="30986" marB="30986" anchor="ctr">
                    <a:solidFill>
                      <a:schemeClr val="bg1"/>
                    </a:solidFill>
                  </a:tcPr>
                </a:tc>
                <a:extLst>
                  <a:ext uri="{0D108BD9-81ED-4DB2-BD59-A6C34878D82A}">
                    <a16:rowId xmlns:a16="http://schemas.microsoft.com/office/drawing/2014/main" val="2601311320"/>
                  </a:ext>
                </a:extLst>
              </a:tr>
            </a:tbl>
          </a:graphicData>
        </a:graphic>
      </p:graphicFrame>
      <p:graphicFrame>
        <p:nvGraphicFramePr>
          <p:cNvPr id="6" name="Table 5" descr="Image represented as grid of pixels.">
            <a:extLst>
              <a:ext uri="{FF2B5EF4-FFF2-40B4-BE49-F238E27FC236}">
                <a16:creationId xmlns:a16="http://schemas.microsoft.com/office/drawing/2014/main" id="{E50C48C6-B9C4-2F39-3C4F-6C335911BC04}"/>
              </a:ext>
            </a:extLst>
          </p:cNvPr>
          <p:cNvGraphicFramePr>
            <a:graphicFrameLocks noGrp="1"/>
          </p:cNvGraphicFramePr>
          <p:nvPr>
            <p:extLst>
              <p:ext uri="{D42A27DB-BD31-4B8C-83A1-F6EECF244321}">
                <p14:modId xmlns:p14="http://schemas.microsoft.com/office/powerpoint/2010/main" val="2637418638"/>
              </p:ext>
            </p:extLst>
          </p:nvPr>
        </p:nvGraphicFramePr>
        <p:xfrm>
          <a:off x="1027897" y="4328528"/>
          <a:ext cx="2710610" cy="22277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7</a:t>
                      </a:r>
                    </a:p>
                  </a:txBody>
                  <a:tcPr marL="61971" marR="61971" marT="30986" marB="30986" anchor="ctr">
                    <a:solidFill>
                      <a:schemeClr val="bg1"/>
                    </a:solidFill>
                  </a:tcPr>
                </a:tc>
                <a:tc>
                  <a:txBody>
                    <a:bodyPr/>
                    <a:lstStyle/>
                    <a:p>
                      <a:pPr algn="ctr"/>
                      <a:r>
                        <a:rPr lang="en-US" sz="1600" dirty="0"/>
                        <a:t>239</a:t>
                      </a:r>
                    </a:p>
                  </a:txBody>
                  <a:tcPr marL="61971" marR="61971" marT="30986" marB="30986" anchor="ctr">
                    <a:solidFill>
                      <a:schemeClr val="bg1"/>
                    </a:solidFill>
                  </a:tcPr>
                </a:tc>
                <a:tc>
                  <a:txBody>
                    <a:bodyPr/>
                    <a:lstStyle/>
                    <a:p>
                      <a:pPr algn="ctr"/>
                      <a:r>
                        <a:rPr lang="en-US" sz="1600" dirty="0"/>
                        <a:t>44</a:t>
                      </a:r>
                    </a:p>
                  </a:txBody>
                  <a:tcPr marL="61971" marR="61971" marT="30986" marB="30986" anchor="ctr">
                    <a:solidFill>
                      <a:schemeClr val="bg1"/>
                    </a:solidFill>
                  </a:tcPr>
                </a:tc>
                <a:tc>
                  <a:txBody>
                    <a:bodyPr/>
                    <a:lstStyle/>
                    <a:p>
                      <a:pPr algn="ctr"/>
                      <a:r>
                        <a:rPr lang="en-US" sz="1600" dirty="0"/>
                        <a:t>59</a:t>
                      </a:r>
                    </a:p>
                  </a:txBody>
                  <a:tcPr marL="61971" marR="61971" marT="30986" marB="30986" anchor="ctr">
                    <a:solidFill>
                      <a:schemeClr val="bg1"/>
                    </a:solidFill>
                  </a:tcPr>
                </a:tc>
                <a:tc>
                  <a:txBody>
                    <a:bodyPr/>
                    <a:lstStyle/>
                    <a:p>
                      <a:pPr algn="ctr"/>
                      <a:r>
                        <a:rPr lang="en-US" sz="1600" dirty="0"/>
                        <a:t>93</a:t>
                      </a:r>
                    </a:p>
                  </a:txBody>
                  <a:tcPr marL="61971" marR="61971" marT="30986" marB="30986" anchor="ctr">
                    <a:solidFill>
                      <a:schemeClr val="bg1"/>
                    </a:solidFill>
                  </a:tcPr>
                </a:tc>
                <a:extLst>
                  <a:ext uri="{0D108BD9-81ED-4DB2-BD59-A6C34878D82A}">
                    <a16:rowId xmlns:a16="http://schemas.microsoft.com/office/drawing/2014/main" val="1879492646"/>
                  </a:ext>
                </a:extLst>
              </a:tr>
              <a:tr h="445544">
                <a:tc>
                  <a:txBody>
                    <a:bodyPr/>
                    <a:lstStyle/>
                    <a:p>
                      <a:pPr algn="ctr"/>
                      <a:r>
                        <a:rPr lang="en-US" sz="1600" dirty="0"/>
                        <a:t>182</a:t>
                      </a:r>
                    </a:p>
                  </a:txBody>
                  <a:tcPr marL="61971" marR="61971" marT="30986" marB="30986" anchor="ctr">
                    <a:solidFill>
                      <a:schemeClr val="bg1"/>
                    </a:solidFill>
                  </a:tcPr>
                </a:tc>
                <a:tc>
                  <a:txBody>
                    <a:bodyPr/>
                    <a:lstStyle/>
                    <a:p>
                      <a:pPr algn="ctr"/>
                      <a:r>
                        <a:rPr lang="en-US" sz="1600" dirty="0"/>
                        <a:t>246</a:t>
                      </a:r>
                    </a:p>
                  </a:txBody>
                  <a:tcPr marL="61971" marR="61971" marT="30986" marB="30986" anchor="ctr">
                    <a:solidFill>
                      <a:schemeClr val="bg1"/>
                    </a:solidFill>
                  </a:tcPr>
                </a:tc>
                <a:tc>
                  <a:txBody>
                    <a:bodyPr/>
                    <a:lstStyle/>
                    <a:p>
                      <a:pPr algn="ctr"/>
                      <a:r>
                        <a:rPr lang="en-US" sz="1600" dirty="0"/>
                        <a:t>119</a:t>
                      </a:r>
                    </a:p>
                  </a:txBody>
                  <a:tcPr marL="61971" marR="61971" marT="30986" marB="30986" anchor="ctr">
                    <a:solidFill>
                      <a:schemeClr val="bg1"/>
                    </a:solidFill>
                  </a:tcPr>
                </a:tc>
                <a:tc>
                  <a:txBody>
                    <a:bodyPr/>
                    <a:lstStyle/>
                    <a:p>
                      <a:pPr algn="ctr"/>
                      <a:r>
                        <a:rPr lang="en-US" sz="1600" dirty="0"/>
                        <a:t>171</a:t>
                      </a:r>
                    </a:p>
                  </a:txBody>
                  <a:tcPr marL="61971" marR="61971" marT="30986" marB="30986" anchor="ctr">
                    <a:solidFill>
                      <a:schemeClr val="bg1"/>
                    </a:solidFill>
                  </a:tcPr>
                </a:tc>
                <a:tc>
                  <a:txBody>
                    <a:bodyPr/>
                    <a:lstStyle/>
                    <a:p>
                      <a:pPr algn="ctr"/>
                      <a:r>
                        <a:rPr lang="en-US" sz="1600" dirty="0"/>
                        <a:t>64</a:t>
                      </a:r>
                    </a:p>
                  </a:txBody>
                  <a:tcPr marL="61971" marR="61971" marT="30986" marB="30986" anchor="ctr">
                    <a:solidFill>
                      <a:schemeClr val="bg1"/>
                    </a:solidFill>
                  </a:tcPr>
                </a:tc>
                <a:extLst>
                  <a:ext uri="{0D108BD9-81ED-4DB2-BD59-A6C34878D82A}">
                    <a16:rowId xmlns:a16="http://schemas.microsoft.com/office/drawing/2014/main" val="1102219934"/>
                  </a:ext>
                </a:extLst>
              </a:tr>
              <a:tr h="445544">
                <a:tc>
                  <a:txBody>
                    <a:bodyPr/>
                    <a:lstStyle/>
                    <a:p>
                      <a:pPr algn="ctr"/>
                      <a:r>
                        <a:rPr lang="en-US" sz="1600" dirty="0"/>
                        <a:t>23</a:t>
                      </a:r>
                    </a:p>
                  </a:txBody>
                  <a:tcPr marL="61971" marR="61971" marT="30986" marB="30986" anchor="ctr">
                    <a:solidFill>
                      <a:schemeClr val="bg1"/>
                    </a:solidFill>
                  </a:tcPr>
                </a:tc>
                <a:tc>
                  <a:txBody>
                    <a:bodyPr/>
                    <a:lstStyle/>
                    <a:p>
                      <a:pPr algn="ctr"/>
                      <a:r>
                        <a:rPr lang="en-US" sz="1600" dirty="0"/>
                        <a:t>14</a:t>
                      </a:r>
                    </a:p>
                  </a:txBody>
                  <a:tcPr marL="61971" marR="61971" marT="30986" marB="30986" anchor="ctr">
                    <a:solidFill>
                      <a:schemeClr val="bg1"/>
                    </a:solidFill>
                  </a:tcPr>
                </a:tc>
                <a:tc>
                  <a:txBody>
                    <a:bodyPr/>
                    <a:lstStyle/>
                    <a:p>
                      <a:pPr algn="ctr"/>
                      <a:r>
                        <a:rPr lang="en-US" sz="1600" dirty="0"/>
                        <a:t>210</a:t>
                      </a:r>
                    </a:p>
                  </a:txBody>
                  <a:tcPr marL="61971" marR="61971" marT="30986" marB="30986" anchor="ctr">
                    <a:solidFill>
                      <a:schemeClr val="bg1"/>
                    </a:solidFill>
                  </a:tcPr>
                </a:tc>
                <a:tc>
                  <a:txBody>
                    <a:bodyPr/>
                    <a:lstStyle/>
                    <a:p>
                      <a:pPr algn="ctr"/>
                      <a:r>
                        <a:rPr lang="en-US" sz="1600" dirty="0"/>
                        <a:t>67</a:t>
                      </a:r>
                    </a:p>
                  </a:txBody>
                  <a:tcPr marL="61971" marR="61971" marT="30986" marB="30986" anchor="ctr">
                    <a:solidFill>
                      <a:schemeClr val="bg1"/>
                    </a:solidFill>
                  </a:tcPr>
                </a:tc>
                <a:tc>
                  <a:txBody>
                    <a:bodyPr/>
                    <a:lstStyle/>
                    <a:p>
                      <a:pPr algn="ctr"/>
                      <a:r>
                        <a:rPr lang="en-US" sz="1600" dirty="0"/>
                        <a:t>22</a:t>
                      </a:r>
                    </a:p>
                  </a:txBody>
                  <a:tcPr marL="61971" marR="61971" marT="30986" marB="30986" anchor="ctr">
                    <a:solidFill>
                      <a:schemeClr val="bg1"/>
                    </a:solidFill>
                  </a:tcPr>
                </a:tc>
                <a:extLst>
                  <a:ext uri="{0D108BD9-81ED-4DB2-BD59-A6C34878D82A}">
                    <a16:rowId xmlns:a16="http://schemas.microsoft.com/office/drawing/2014/main" val="3256049401"/>
                  </a:ext>
                </a:extLst>
              </a:tr>
              <a:tr h="445544">
                <a:tc>
                  <a:txBody>
                    <a:bodyPr/>
                    <a:lstStyle/>
                    <a:p>
                      <a:pPr algn="ctr"/>
                      <a:r>
                        <a:rPr lang="en-US" sz="1600" dirty="0"/>
                        <a:t>110</a:t>
                      </a:r>
                    </a:p>
                  </a:txBody>
                  <a:tcPr marL="61971" marR="61971" marT="30986" marB="30986" anchor="ctr">
                    <a:solidFill>
                      <a:schemeClr val="bg1"/>
                    </a:solidFill>
                  </a:tcPr>
                </a:tc>
                <a:tc>
                  <a:txBody>
                    <a:bodyPr/>
                    <a:lstStyle/>
                    <a:p>
                      <a:pPr algn="ctr"/>
                      <a:r>
                        <a:rPr lang="en-US" sz="1600" dirty="0"/>
                        <a:t>92</a:t>
                      </a:r>
                    </a:p>
                  </a:txBody>
                  <a:tcPr marL="61971" marR="61971" marT="30986" marB="30986" anchor="ctr">
                    <a:solidFill>
                      <a:schemeClr val="bg1"/>
                    </a:solidFill>
                  </a:tcPr>
                </a:tc>
                <a:tc>
                  <a:txBody>
                    <a:bodyPr/>
                    <a:lstStyle/>
                    <a:p>
                      <a:pPr algn="ctr"/>
                      <a:r>
                        <a:rPr lang="en-US" sz="1600" dirty="0"/>
                        <a:t>22</a:t>
                      </a:r>
                    </a:p>
                  </a:txBody>
                  <a:tcPr marL="61971" marR="61971" marT="30986" marB="30986" anchor="ctr">
                    <a:solidFill>
                      <a:schemeClr val="bg1"/>
                    </a:solidFill>
                  </a:tcPr>
                </a:tc>
                <a:tc>
                  <a:txBody>
                    <a:bodyPr/>
                    <a:lstStyle/>
                    <a:p>
                      <a:pPr algn="ctr"/>
                      <a:r>
                        <a:rPr lang="en-US" sz="1600" dirty="0"/>
                        <a:t>7</a:t>
                      </a:r>
                    </a:p>
                  </a:txBody>
                  <a:tcPr marL="61971" marR="61971" marT="30986" marB="30986" anchor="ctr">
                    <a:solidFill>
                      <a:schemeClr val="bg1"/>
                    </a:solidFill>
                  </a:tcPr>
                </a:tc>
                <a:tc>
                  <a:txBody>
                    <a:bodyPr/>
                    <a:lstStyle/>
                    <a:p>
                      <a:pPr algn="ctr"/>
                      <a:r>
                        <a:rPr lang="en-US" sz="1600" dirty="0"/>
                        <a:t>18</a:t>
                      </a:r>
                    </a:p>
                  </a:txBody>
                  <a:tcPr marL="61971" marR="61971" marT="30986" marB="30986" anchor="ctr">
                    <a:solidFill>
                      <a:schemeClr val="bg1"/>
                    </a:solidFill>
                  </a:tcPr>
                </a:tc>
                <a:extLst>
                  <a:ext uri="{0D108BD9-81ED-4DB2-BD59-A6C34878D82A}">
                    <a16:rowId xmlns:a16="http://schemas.microsoft.com/office/drawing/2014/main" val="3502747979"/>
                  </a:ext>
                </a:extLst>
              </a:tr>
              <a:tr h="445544">
                <a:tc>
                  <a:txBody>
                    <a:bodyPr/>
                    <a:lstStyle/>
                    <a:p>
                      <a:pPr algn="ctr"/>
                      <a:r>
                        <a:rPr lang="en-US" sz="1600" dirty="0"/>
                        <a:t>112</a:t>
                      </a:r>
                    </a:p>
                  </a:txBody>
                  <a:tcPr marL="61971" marR="61971" marT="30986" marB="30986" anchor="ctr">
                    <a:solidFill>
                      <a:schemeClr val="bg1"/>
                    </a:solidFill>
                  </a:tcPr>
                </a:tc>
                <a:tc>
                  <a:txBody>
                    <a:bodyPr/>
                    <a:lstStyle/>
                    <a:p>
                      <a:pPr algn="ctr"/>
                      <a:r>
                        <a:rPr lang="en-US" sz="1600" dirty="0"/>
                        <a:t>166</a:t>
                      </a:r>
                    </a:p>
                  </a:txBody>
                  <a:tcPr marL="61971" marR="61971" marT="30986" marB="30986" anchor="ctr">
                    <a:solidFill>
                      <a:schemeClr val="bg1"/>
                    </a:solidFill>
                  </a:tcPr>
                </a:tc>
                <a:tc>
                  <a:txBody>
                    <a:bodyPr/>
                    <a:lstStyle/>
                    <a:p>
                      <a:pPr algn="ctr"/>
                      <a:r>
                        <a:rPr lang="en-US" sz="1600" dirty="0"/>
                        <a:t>78</a:t>
                      </a:r>
                    </a:p>
                  </a:txBody>
                  <a:tcPr marL="61971" marR="61971" marT="30986" marB="30986" anchor="ctr">
                    <a:solidFill>
                      <a:schemeClr val="bg1"/>
                    </a:solidFill>
                  </a:tcPr>
                </a:tc>
                <a:tc>
                  <a:txBody>
                    <a:bodyPr/>
                    <a:lstStyle/>
                    <a:p>
                      <a:pPr algn="ctr"/>
                      <a:r>
                        <a:rPr lang="en-US" sz="1600" dirty="0"/>
                        <a:t>34</a:t>
                      </a:r>
                    </a:p>
                  </a:txBody>
                  <a:tcPr marL="61971" marR="61971" marT="30986" marB="30986" anchor="ctr">
                    <a:solidFill>
                      <a:schemeClr val="bg1"/>
                    </a:solidFill>
                  </a:tcPr>
                </a:tc>
                <a:tc>
                  <a:txBody>
                    <a:bodyPr/>
                    <a:lstStyle/>
                    <a:p>
                      <a:pPr algn="ctr"/>
                      <a:r>
                        <a:rPr lang="en-US" sz="1600" dirty="0"/>
                        <a:t>92</a:t>
                      </a:r>
                    </a:p>
                  </a:txBody>
                  <a:tcPr marL="61971" marR="61971" marT="30986" marB="30986" anchor="ctr">
                    <a:solidFill>
                      <a:srgbClr val="FFAD97"/>
                    </a:solidFill>
                  </a:tcPr>
                </a:tc>
                <a:extLst>
                  <a:ext uri="{0D108BD9-81ED-4DB2-BD59-A6C34878D82A}">
                    <a16:rowId xmlns:a16="http://schemas.microsoft.com/office/drawing/2014/main" val="2601311320"/>
                  </a:ext>
                </a:extLst>
              </a:tr>
            </a:tbl>
          </a:graphicData>
        </a:graphic>
      </p:graphicFrame>
      <p:graphicFrame>
        <p:nvGraphicFramePr>
          <p:cNvPr id="8" name="Table 7" descr="Image represented as grid of pixels.">
            <a:extLst>
              <a:ext uri="{FF2B5EF4-FFF2-40B4-BE49-F238E27FC236}">
                <a16:creationId xmlns:a16="http://schemas.microsoft.com/office/drawing/2014/main" id="{EB034342-D9A5-14BF-1EBF-A7839DDB2C95}"/>
              </a:ext>
            </a:extLst>
          </p:cNvPr>
          <p:cNvGraphicFramePr>
            <a:graphicFrameLocks noGrp="1"/>
          </p:cNvGraphicFramePr>
          <p:nvPr>
            <p:extLst>
              <p:ext uri="{D42A27DB-BD31-4B8C-83A1-F6EECF244321}">
                <p14:modId xmlns:p14="http://schemas.microsoft.com/office/powerpoint/2010/main" val="2955446674"/>
              </p:ext>
            </p:extLst>
          </p:nvPr>
        </p:nvGraphicFramePr>
        <p:xfrm>
          <a:off x="4300937" y="1567040"/>
          <a:ext cx="2710610" cy="22277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542122">
                  <a:extLst>
                    <a:ext uri="{9D8B030D-6E8A-4147-A177-3AD203B41FA5}">
                      <a16:colId xmlns:a16="http://schemas.microsoft.com/office/drawing/2014/main" val="3153389270"/>
                    </a:ext>
                  </a:extLst>
                </a:gridCol>
                <a:gridCol w="542122">
                  <a:extLst>
                    <a:ext uri="{9D8B030D-6E8A-4147-A177-3AD203B41FA5}">
                      <a16:colId xmlns:a16="http://schemas.microsoft.com/office/drawing/2014/main" val="3494199224"/>
                    </a:ext>
                  </a:extLst>
                </a:gridCol>
                <a:gridCol w="542122">
                  <a:extLst>
                    <a:ext uri="{9D8B030D-6E8A-4147-A177-3AD203B41FA5}">
                      <a16:colId xmlns:a16="http://schemas.microsoft.com/office/drawing/2014/main" val="1432413266"/>
                    </a:ext>
                  </a:extLst>
                </a:gridCol>
                <a:gridCol w="542122">
                  <a:extLst>
                    <a:ext uri="{9D8B030D-6E8A-4147-A177-3AD203B41FA5}">
                      <a16:colId xmlns:a16="http://schemas.microsoft.com/office/drawing/2014/main" val="3794570513"/>
                    </a:ext>
                  </a:extLst>
                </a:gridCol>
                <a:gridCol w="542122">
                  <a:extLst>
                    <a:ext uri="{9D8B030D-6E8A-4147-A177-3AD203B41FA5}">
                      <a16:colId xmlns:a16="http://schemas.microsoft.com/office/drawing/2014/main" val="3673550642"/>
                    </a:ext>
                  </a:extLst>
                </a:gridCol>
              </a:tblGrid>
              <a:tr h="445544">
                <a:tc>
                  <a:txBody>
                    <a:bodyPr/>
                    <a:lstStyle/>
                    <a:p>
                      <a:pPr algn="ctr"/>
                      <a:r>
                        <a:rPr lang="en-US" sz="1600" dirty="0"/>
                        <a:t>12</a:t>
                      </a:r>
                    </a:p>
                  </a:txBody>
                  <a:tcPr marL="61971" marR="61971" marT="30986" marB="30986" anchor="ctr">
                    <a:solidFill>
                      <a:srgbClr val="FFAD97"/>
                    </a:solidFill>
                  </a:tcPr>
                </a:tc>
                <a:tc>
                  <a:txBody>
                    <a:bodyPr/>
                    <a:lstStyle/>
                    <a:p>
                      <a:pPr algn="ctr"/>
                      <a:r>
                        <a:rPr lang="en-US" sz="1600" dirty="0"/>
                        <a:t>66</a:t>
                      </a:r>
                    </a:p>
                  </a:txBody>
                  <a:tcPr marL="61971" marR="61971" marT="30986" marB="30986" anchor="ctr">
                    <a:solidFill>
                      <a:schemeClr val="bg1"/>
                    </a:solidFill>
                  </a:tcPr>
                </a:tc>
                <a:tc>
                  <a:txBody>
                    <a:bodyPr/>
                    <a:lstStyle/>
                    <a:p>
                      <a:pPr algn="ctr"/>
                      <a:r>
                        <a:rPr lang="en-US" sz="1600" dirty="0"/>
                        <a:t>59</a:t>
                      </a:r>
                    </a:p>
                  </a:txBody>
                  <a:tcPr marL="61971" marR="61971" marT="30986" marB="30986" anchor="ctr">
                    <a:solidFill>
                      <a:schemeClr val="bg1"/>
                    </a:solidFill>
                  </a:tcPr>
                </a:tc>
                <a:tc>
                  <a:txBody>
                    <a:bodyPr/>
                    <a:lstStyle/>
                    <a:p>
                      <a:pPr algn="ctr"/>
                      <a:r>
                        <a:rPr lang="en-US" sz="1600" dirty="0"/>
                        <a:t>34</a:t>
                      </a:r>
                    </a:p>
                  </a:txBody>
                  <a:tcPr marL="61971" marR="61971" marT="30986" marB="30986" anchor="ctr">
                    <a:solidFill>
                      <a:schemeClr val="bg1"/>
                    </a:solidFill>
                  </a:tcPr>
                </a:tc>
                <a:tc>
                  <a:txBody>
                    <a:bodyPr/>
                    <a:lstStyle/>
                    <a:p>
                      <a:pPr algn="ctr"/>
                      <a:r>
                        <a:rPr lang="en-US" sz="1600" dirty="0"/>
                        <a:t>29</a:t>
                      </a:r>
                    </a:p>
                  </a:txBody>
                  <a:tcPr marL="61971" marR="61971" marT="30986" marB="30986" anchor="ctr">
                    <a:solidFill>
                      <a:schemeClr val="bg1"/>
                    </a:solidFill>
                  </a:tcPr>
                </a:tc>
                <a:extLst>
                  <a:ext uri="{0D108BD9-81ED-4DB2-BD59-A6C34878D82A}">
                    <a16:rowId xmlns:a16="http://schemas.microsoft.com/office/drawing/2014/main" val="1879492646"/>
                  </a:ext>
                </a:extLst>
              </a:tr>
              <a:tr h="445544">
                <a:tc>
                  <a:txBody>
                    <a:bodyPr/>
                    <a:lstStyle/>
                    <a:p>
                      <a:pPr algn="ctr"/>
                      <a:r>
                        <a:rPr lang="en-US" sz="1600" dirty="0"/>
                        <a:t>125</a:t>
                      </a:r>
                    </a:p>
                  </a:txBody>
                  <a:tcPr marL="61971" marR="61971" marT="30986" marB="30986" anchor="ctr">
                    <a:solidFill>
                      <a:schemeClr val="bg1"/>
                    </a:solidFill>
                  </a:tcPr>
                </a:tc>
                <a:tc>
                  <a:txBody>
                    <a:bodyPr/>
                    <a:lstStyle/>
                    <a:p>
                      <a:pPr algn="ctr"/>
                      <a:r>
                        <a:rPr lang="en-US" sz="1600" dirty="0"/>
                        <a:t>146</a:t>
                      </a:r>
                    </a:p>
                  </a:txBody>
                  <a:tcPr marL="61971" marR="61971" marT="30986" marB="30986" anchor="ctr">
                    <a:solidFill>
                      <a:schemeClr val="bg1"/>
                    </a:solidFill>
                  </a:tcPr>
                </a:tc>
                <a:tc>
                  <a:txBody>
                    <a:bodyPr/>
                    <a:lstStyle/>
                    <a:p>
                      <a:pPr algn="ctr"/>
                      <a:r>
                        <a:rPr lang="en-US" sz="1600" dirty="0"/>
                        <a:t>139</a:t>
                      </a:r>
                    </a:p>
                  </a:txBody>
                  <a:tcPr marL="61971" marR="61971" marT="30986" marB="30986" anchor="ctr">
                    <a:solidFill>
                      <a:schemeClr val="bg1"/>
                    </a:solidFill>
                  </a:tcPr>
                </a:tc>
                <a:tc>
                  <a:txBody>
                    <a:bodyPr/>
                    <a:lstStyle/>
                    <a:p>
                      <a:pPr algn="ctr"/>
                      <a:r>
                        <a:rPr lang="en-US" sz="1600" dirty="0"/>
                        <a:t>225</a:t>
                      </a:r>
                    </a:p>
                  </a:txBody>
                  <a:tcPr marL="61971" marR="61971" marT="30986" marB="30986" anchor="ctr">
                    <a:solidFill>
                      <a:schemeClr val="bg1"/>
                    </a:solidFill>
                  </a:tcPr>
                </a:tc>
                <a:tc>
                  <a:txBody>
                    <a:bodyPr/>
                    <a:lstStyle/>
                    <a:p>
                      <a:pPr algn="ctr"/>
                      <a:r>
                        <a:rPr lang="en-US" sz="1600" dirty="0"/>
                        <a:t>210</a:t>
                      </a:r>
                    </a:p>
                  </a:txBody>
                  <a:tcPr marL="61971" marR="61971" marT="30986" marB="30986" anchor="ctr">
                    <a:solidFill>
                      <a:schemeClr val="bg1"/>
                    </a:solidFill>
                  </a:tcPr>
                </a:tc>
                <a:extLst>
                  <a:ext uri="{0D108BD9-81ED-4DB2-BD59-A6C34878D82A}">
                    <a16:rowId xmlns:a16="http://schemas.microsoft.com/office/drawing/2014/main" val="1102219934"/>
                  </a:ext>
                </a:extLst>
              </a:tr>
              <a:tr h="445544">
                <a:tc>
                  <a:txBody>
                    <a:bodyPr/>
                    <a:lstStyle/>
                    <a:p>
                      <a:pPr algn="ctr"/>
                      <a:r>
                        <a:rPr lang="en-US" sz="1600" dirty="0"/>
                        <a:t>63</a:t>
                      </a:r>
                    </a:p>
                  </a:txBody>
                  <a:tcPr marL="61971" marR="61971" marT="30986" marB="30986" anchor="ctr">
                    <a:solidFill>
                      <a:schemeClr val="bg1"/>
                    </a:solidFill>
                  </a:tcPr>
                </a:tc>
                <a:tc>
                  <a:txBody>
                    <a:bodyPr/>
                    <a:lstStyle/>
                    <a:p>
                      <a:pPr algn="ctr"/>
                      <a:r>
                        <a:rPr lang="en-US" sz="1600" dirty="0"/>
                        <a:t>120</a:t>
                      </a:r>
                    </a:p>
                  </a:txBody>
                  <a:tcPr marL="61971" marR="61971" marT="30986" marB="30986" anchor="ctr">
                    <a:solidFill>
                      <a:schemeClr val="bg1"/>
                    </a:solidFill>
                  </a:tcPr>
                </a:tc>
                <a:tc>
                  <a:txBody>
                    <a:bodyPr/>
                    <a:lstStyle/>
                    <a:p>
                      <a:pPr algn="ctr"/>
                      <a:r>
                        <a:rPr lang="en-US" sz="1600" dirty="0"/>
                        <a:t>91</a:t>
                      </a:r>
                    </a:p>
                  </a:txBody>
                  <a:tcPr marL="61971" marR="61971" marT="30986" marB="30986" anchor="ctr">
                    <a:solidFill>
                      <a:schemeClr val="bg1"/>
                    </a:solidFill>
                  </a:tcPr>
                </a:tc>
                <a:tc>
                  <a:txBody>
                    <a:bodyPr/>
                    <a:lstStyle/>
                    <a:p>
                      <a:pPr algn="ctr"/>
                      <a:r>
                        <a:rPr lang="en-US" sz="1600" dirty="0"/>
                        <a:t>63</a:t>
                      </a:r>
                    </a:p>
                  </a:txBody>
                  <a:tcPr marL="61971" marR="61971" marT="30986" marB="30986" anchor="ctr">
                    <a:solidFill>
                      <a:schemeClr val="bg1"/>
                    </a:solidFill>
                  </a:tcPr>
                </a:tc>
                <a:tc>
                  <a:txBody>
                    <a:bodyPr/>
                    <a:lstStyle/>
                    <a:p>
                      <a:pPr algn="ctr"/>
                      <a:r>
                        <a:rPr lang="en-US" sz="1600" dirty="0"/>
                        <a:t>71</a:t>
                      </a:r>
                    </a:p>
                  </a:txBody>
                  <a:tcPr marL="61971" marR="61971" marT="30986" marB="30986" anchor="ctr">
                    <a:solidFill>
                      <a:schemeClr val="bg1"/>
                    </a:solidFill>
                  </a:tcPr>
                </a:tc>
                <a:extLst>
                  <a:ext uri="{0D108BD9-81ED-4DB2-BD59-A6C34878D82A}">
                    <a16:rowId xmlns:a16="http://schemas.microsoft.com/office/drawing/2014/main" val="3256049401"/>
                  </a:ext>
                </a:extLst>
              </a:tr>
              <a:tr h="445544">
                <a:tc>
                  <a:txBody>
                    <a:bodyPr/>
                    <a:lstStyle/>
                    <a:p>
                      <a:pPr algn="ctr"/>
                      <a:r>
                        <a:rPr lang="en-US" sz="1600" dirty="0"/>
                        <a:t>99</a:t>
                      </a:r>
                    </a:p>
                  </a:txBody>
                  <a:tcPr marL="61971" marR="61971" marT="30986" marB="30986" anchor="ctr">
                    <a:solidFill>
                      <a:schemeClr val="bg1"/>
                    </a:solidFill>
                  </a:tcPr>
                </a:tc>
                <a:tc>
                  <a:txBody>
                    <a:bodyPr/>
                    <a:lstStyle/>
                    <a:p>
                      <a:pPr algn="ctr"/>
                      <a:r>
                        <a:rPr lang="en-US" sz="1600" dirty="0"/>
                        <a:t>102</a:t>
                      </a:r>
                    </a:p>
                  </a:txBody>
                  <a:tcPr marL="61971" marR="61971" marT="30986" marB="30986" anchor="ctr">
                    <a:solidFill>
                      <a:schemeClr val="bg1"/>
                    </a:solidFill>
                  </a:tcPr>
                </a:tc>
                <a:tc>
                  <a:txBody>
                    <a:bodyPr/>
                    <a:lstStyle/>
                    <a:p>
                      <a:pPr algn="ctr"/>
                      <a:r>
                        <a:rPr lang="en-US" sz="1600" dirty="0"/>
                        <a:t>112</a:t>
                      </a:r>
                    </a:p>
                  </a:txBody>
                  <a:tcPr marL="61971" marR="61971" marT="30986" marB="30986" anchor="ctr">
                    <a:solidFill>
                      <a:schemeClr val="bg1"/>
                    </a:solidFill>
                  </a:tcPr>
                </a:tc>
                <a:tc>
                  <a:txBody>
                    <a:bodyPr/>
                    <a:lstStyle/>
                    <a:p>
                      <a:pPr algn="ctr"/>
                      <a:r>
                        <a:rPr lang="en-US" sz="1600" dirty="0"/>
                        <a:t>136</a:t>
                      </a:r>
                    </a:p>
                  </a:txBody>
                  <a:tcPr marL="61971" marR="61971" marT="30986" marB="30986" anchor="ctr">
                    <a:solidFill>
                      <a:schemeClr val="bg1"/>
                    </a:solidFill>
                  </a:tcPr>
                </a:tc>
                <a:tc>
                  <a:txBody>
                    <a:bodyPr/>
                    <a:lstStyle/>
                    <a:p>
                      <a:pPr algn="ctr"/>
                      <a:r>
                        <a:rPr lang="en-US" sz="1600" dirty="0"/>
                        <a:t>142</a:t>
                      </a:r>
                    </a:p>
                  </a:txBody>
                  <a:tcPr marL="61971" marR="61971" marT="30986" marB="30986" anchor="ctr">
                    <a:solidFill>
                      <a:schemeClr val="bg1"/>
                    </a:solidFill>
                  </a:tcPr>
                </a:tc>
                <a:extLst>
                  <a:ext uri="{0D108BD9-81ED-4DB2-BD59-A6C34878D82A}">
                    <a16:rowId xmlns:a16="http://schemas.microsoft.com/office/drawing/2014/main" val="3502747979"/>
                  </a:ext>
                </a:extLst>
              </a:tr>
              <a:tr h="445544">
                <a:tc>
                  <a:txBody>
                    <a:bodyPr/>
                    <a:lstStyle/>
                    <a:p>
                      <a:pPr algn="ctr"/>
                      <a:r>
                        <a:rPr lang="en-US" sz="1600" dirty="0"/>
                        <a:t>79</a:t>
                      </a:r>
                    </a:p>
                  </a:txBody>
                  <a:tcPr marL="61971" marR="61971" marT="30986" marB="30986" anchor="ctr">
                    <a:solidFill>
                      <a:schemeClr val="bg1"/>
                    </a:solidFill>
                  </a:tcPr>
                </a:tc>
                <a:tc>
                  <a:txBody>
                    <a:bodyPr/>
                    <a:lstStyle/>
                    <a:p>
                      <a:pPr algn="ctr"/>
                      <a:r>
                        <a:rPr lang="en-US" sz="1600" dirty="0"/>
                        <a:t>231</a:t>
                      </a:r>
                    </a:p>
                  </a:txBody>
                  <a:tcPr marL="61971" marR="61971" marT="30986" marB="30986" anchor="ctr">
                    <a:solidFill>
                      <a:schemeClr val="bg1"/>
                    </a:solidFill>
                  </a:tcPr>
                </a:tc>
                <a:tc>
                  <a:txBody>
                    <a:bodyPr/>
                    <a:lstStyle/>
                    <a:p>
                      <a:pPr algn="ctr"/>
                      <a:r>
                        <a:rPr lang="en-US" sz="1600" dirty="0"/>
                        <a:t>20</a:t>
                      </a:r>
                    </a:p>
                  </a:txBody>
                  <a:tcPr marL="61971" marR="61971" marT="30986" marB="30986" anchor="ctr">
                    <a:solidFill>
                      <a:schemeClr val="bg1"/>
                    </a:solidFill>
                  </a:tcPr>
                </a:tc>
                <a:tc>
                  <a:txBody>
                    <a:bodyPr/>
                    <a:lstStyle/>
                    <a:p>
                      <a:pPr algn="ctr"/>
                      <a:r>
                        <a:rPr lang="en-US" sz="1600" dirty="0"/>
                        <a:t>217</a:t>
                      </a:r>
                    </a:p>
                  </a:txBody>
                  <a:tcPr marL="61971" marR="61971" marT="30986" marB="30986" anchor="ctr">
                    <a:solidFill>
                      <a:schemeClr val="bg1"/>
                    </a:solidFill>
                  </a:tcPr>
                </a:tc>
                <a:tc>
                  <a:txBody>
                    <a:bodyPr/>
                    <a:lstStyle/>
                    <a:p>
                      <a:pPr algn="ctr"/>
                      <a:r>
                        <a:rPr lang="en-US" sz="1600" dirty="0"/>
                        <a:t>36</a:t>
                      </a:r>
                    </a:p>
                  </a:txBody>
                  <a:tcPr marL="61971" marR="61971" marT="30986" marB="30986" anchor="ctr">
                    <a:solidFill>
                      <a:schemeClr val="bg1"/>
                    </a:solidFill>
                  </a:tcPr>
                </a:tc>
                <a:extLst>
                  <a:ext uri="{0D108BD9-81ED-4DB2-BD59-A6C34878D82A}">
                    <a16:rowId xmlns:a16="http://schemas.microsoft.com/office/drawing/2014/main" val="2601311320"/>
                  </a:ext>
                </a:extLst>
              </a:tr>
            </a:tbl>
          </a:graphicData>
        </a:graphic>
      </p:graphicFrame>
    </p:spTree>
    <p:extLst>
      <p:ext uri="{BB962C8B-B14F-4D97-AF65-F5344CB8AC3E}">
        <p14:creationId xmlns:p14="http://schemas.microsoft.com/office/powerpoint/2010/main" val="236153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355C7E-2EAE-465F-ACAF-378EFB6A82AB}"/>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5" name="Title 4">
            <a:extLst>
              <a:ext uri="{FF2B5EF4-FFF2-40B4-BE49-F238E27FC236}">
                <a16:creationId xmlns:a16="http://schemas.microsoft.com/office/drawing/2014/main" id="{0D698244-C2A6-2C20-9992-7CC1F2E6ABAA}"/>
              </a:ext>
            </a:extLst>
          </p:cNvPr>
          <p:cNvSpPr>
            <a:spLocks noGrp="1"/>
          </p:cNvSpPr>
          <p:nvPr>
            <p:ph type="title" idx="1"/>
          </p:nvPr>
        </p:nvSpPr>
        <p:spPr/>
        <p:txBody>
          <a:bodyPr/>
          <a:lstStyle/>
          <a:p>
            <a:r>
              <a:rPr lang="en-US" dirty="0"/>
              <a:t>CV problems</a:t>
            </a:r>
          </a:p>
        </p:txBody>
      </p:sp>
      <p:sp>
        <p:nvSpPr>
          <p:cNvPr id="3" name="Text Placeholder 2">
            <a:extLst>
              <a:ext uri="{FF2B5EF4-FFF2-40B4-BE49-F238E27FC236}">
                <a16:creationId xmlns:a16="http://schemas.microsoft.com/office/drawing/2014/main" id="{984D6AB1-9DCD-4667-8874-9B17BB463DD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26834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9821E1-EEA5-4FB8-93F8-B03453F0B789}"/>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Three types of CV problems in this lesson</a:t>
            </a:r>
          </a:p>
        </p:txBody>
      </p:sp>
      <p:sp>
        <p:nvSpPr>
          <p:cNvPr id="11" name="Text Placeholder 2">
            <a:extLst>
              <a:ext uri="{FF2B5EF4-FFF2-40B4-BE49-F238E27FC236}">
                <a16:creationId xmlns:a16="http://schemas.microsoft.com/office/drawing/2014/main" id="{5D6B9E9E-BF18-4F62-B3CE-D2B6EBE2971C}"/>
              </a:ext>
            </a:extLst>
          </p:cNvPr>
          <p:cNvSpPr>
            <a:spLocks noGrp="1"/>
          </p:cNvSpPr>
          <p:nvPr>
            <p:ph idx="2"/>
          </p:nvPr>
        </p:nvSpPr>
        <p:spPr/>
        <p:txBody>
          <a:bodyPr/>
          <a:lstStyle/>
          <a:p>
            <a:r>
              <a:rPr lang="en-US" dirty="0"/>
              <a:t>Image classification</a:t>
            </a:r>
          </a:p>
          <a:p>
            <a:r>
              <a:rPr lang="en-US" dirty="0"/>
              <a:t>Object detection </a:t>
            </a:r>
          </a:p>
          <a:p>
            <a:r>
              <a:rPr lang="en-US" dirty="0"/>
              <a:t>Semantic segmentation</a:t>
            </a:r>
          </a:p>
        </p:txBody>
      </p:sp>
    </p:spTree>
    <p:custDataLst>
      <p:tags r:id="rId1"/>
    </p:custDataLst>
    <p:extLst>
      <p:ext uri="{BB962C8B-B14F-4D97-AF65-F5344CB8AC3E}">
        <p14:creationId xmlns:p14="http://schemas.microsoft.com/office/powerpoint/2010/main" val="3934990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9821E1-EEA5-4FB8-93F8-B03453F0B789}"/>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CV problem: Image classification</a:t>
            </a:r>
          </a:p>
        </p:txBody>
      </p:sp>
      <p:sp>
        <p:nvSpPr>
          <p:cNvPr id="3" name="Text Placeholder 2">
            <a:extLst>
              <a:ext uri="{FF2B5EF4-FFF2-40B4-BE49-F238E27FC236}">
                <a16:creationId xmlns:a16="http://schemas.microsoft.com/office/drawing/2014/main" id="{6E3C562D-BF6F-B847-8812-925CEA23B98C}"/>
              </a:ext>
            </a:extLst>
          </p:cNvPr>
          <p:cNvSpPr>
            <a:spLocks noGrp="1"/>
          </p:cNvSpPr>
          <p:nvPr>
            <p:ph idx="2"/>
          </p:nvPr>
        </p:nvSpPr>
        <p:spPr/>
        <p:txBody>
          <a:bodyPr/>
          <a:lstStyle/>
          <a:p>
            <a:pPr marL="0" indent="0">
              <a:buNone/>
            </a:pPr>
            <a:r>
              <a:rPr lang="en-US" dirty="0"/>
              <a:t>What category or categories does this image belong to?</a:t>
            </a:r>
          </a:p>
        </p:txBody>
      </p:sp>
      <p:sp>
        <p:nvSpPr>
          <p:cNvPr id="5" name="TextBox 4">
            <a:extLst>
              <a:ext uri="{FF2B5EF4-FFF2-40B4-BE49-F238E27FC236}">
                <a16:creationId xmlns:a16="http://schemas.microsoft.com/office/drawing/2014/main" id="{3E073119-30A4-7848-8B9B-67B5E87D0735}"/>
              </a:ext>
            </a:extLst>
          </p:cNvPr>
          <p:cNvSpPr txBox="1"/>
          <p:nvPr/>
        </p:nvSpPr>
        <p:spPr>
          <a:xfrm>
            <a:off x="8492002" y="3649999"/>
            <a:ext cx="2662854" cy="1015663"/>
          </a:xfrm>
          <a:prstGeom prst="rect">
            <a:avLst/>
          </a:prstGeom>
          <a:noFill/>
        </p:spPr>
        <p:txBody>
          <a:bodyPr wrap="square" rtlCol="0">
            <a:spAutoFit/>
          </a:bodyPr>
          <a:lstStyle/>
          <a:p>
            <a:r>
              <a:rPr lang="en-US" sz="2000" dirty="0">
                <a:solidFill>
                  <a:schemeClr val="tx2"/>
                </a:solidFill>
              </a:rPr>
              <a:t>Breakfast?</a:t>
            </a:r>
          </a:p>
          <a:p>
            <a:r>
              <a:rPr lang="en-US" sz="2000" dirty="0">
                <a:solidFill>
                  <a:schemeClr val="tx2"/>
                </a:solidFill>
              </a:rPr>
              <a:t>Lunch?</a:t>
            </a:r>
          </a:p>
          <a:p>
            <a:r>
              <a:rPr lang="en-US" sz="2000" dirty="0">
                <a:solidFill>
                  <a:schemeClr val="tx2"/>
                </a:solidFill>
              </a:rPr>
              <a:t>Dinner?</a:t>
            </a:r>
          </a:p>
        </p:txBody>
      </p:sp>
      <p:pic>
        <p:nvPicPr>
          <p:cNvPr id="9" name="Picture 8" descr="Breakfast plate with assorted foods.">
            <a:extLst>
              <a:ext uri="{FF2B5EF4-FFF2-40B4-BE49-F238E27FC236}">
                <a16:creationId xmlns:a16="http://schemas.microsoft.com/office/drawing/2014/main" id="{A6D4B9A6-554F-E1EC-B8C7-B5515D254F35}"/>
              </a:ext>
            </a:extLst>
          </p:cNvPr>
          <p:cNvPicPr>
            <a:picLocks noChangeAspect="1"/>
          </p:cNvPicPr>
          <p:nvPr/>
        </p:nvPicPr>
        <p:blipFill>
          <a:blip r:embed="rId4"/>
          <a:srcRect l="13832" t="17891" r="12262" b="14439"/>
          <a:stretch/>
        </p:blipFill>
        <p:spPr>
          <a:xfrm>
            <a:off x="2367241" y="2100430"/>
            <a:ext cx="5447281" cy="4114801"/>
          </a:xfrm>
          <a:prstGeom prst="rect">
            <a:avLst/>
          </a:prstGeom>
          <a:ln w="38100">
            <a:solidFill>
              <a:schemeClr val="tx1"/>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279440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9F572F-4710-4EA4-8321-BFCD4662085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CV problem: Object detection</a:t>
            </a:r>
          </a:p>
        </p:txBody>
      </p:sp>
      <p:sp>
        <p:nvSpPr>
          <p:cNvPr id="14" name="Content Placeholder 13">
            <a:extLst>
              <a:ext uri="{FF2B5EF4-FFF2-40B4-BE49-F238E27FC236}">
                <a16:creationId xmlns:a16="http://schemas.microsoft.com/office/drawing/2014/main" id="{4C29BEA2-672E-4A40-B055-39986C9D0D6A}"/>
              </a:ext>
            </a:extLst>
          </p:cNvPr>
          <p:cNvSpPr>
            <a:spLocks noGrp="1"/>
          </p:cNvSpPr>
          <p:nvPr>
            <p:ph idx="2"/>
          </p:nvPr>
        </p:nvSpPr>
        <p:spPr/>
        <p:txBody>
          <a:bodyPr/>
          <a:lstStyle/>
          <a:p>
            <a:pPr marL="0" indent="0">
              <a:buNone/>
            </a:pPr>
            <a:r>
              <a:rPr lang="en-US" dirty="0"/>
              <a:t>What are the locations of the objects that are detected in the image?</a:t>
            </a:r>
          </a:p>
        </p:txBody>
      </p:sp>
      <p:sp>
        <p:nvSpPr>
          <p:cNvPr id="10" name="TextBox 9">
            <a:extLst>
              <a:ext uri="{FF2B5EF4-FFF2-40B4-BE49-F238E27FC236}">
                <a16:creationId xmlns:a16="http://schemas.microsoft.com/office/drawing/2014/main" id="{05415259-0CCC-F44A-9B17-2C9DF6132298}"/>
              </a:ext>
            </a:extLst>
          </p:cNvPr>
          <p:cNvSpPr txBox="1"/>
          <p:nvPr/>
        </p:nvSpPr>
        <p:spPr>
          <a:xfrm>
            <a:off x="8425521" y="3188334"/>
            <a:ext cx="2662854" cy="1938992"/>
          </a:xfrm>
          <a:prstGeom prst="rect">
            <a:avLst/>
          </a:prstGeom>
          <a:noFill/>
        </p:spPr>
        <p:txBody>
          <a:bodyPr wrap="square" rtlCol="0">
            <a:spAutoFit/>
          </a:bodyPr>
          <a:lstStyle/>
          <a:p>
            <a:r>
              <a:rPr lang="en-US" sz="2000" dirty="0">
                <a:solidFill>
                  <a:schemeClr val="tx2"/>
                </a:solidFill>
              </a:rPr>
              <a:t>Orange juice</a:t>
            </a:r>
          </a:p>
          <a:p>
            <a:r>
              <a:rPr lang="en-US" sz="2000" dirty="0">
                <a:solidFill>
                  <a:schemeClr val="tx2"/>
                </a:solidFill>
              </a:rPr>
              <a:t>Fried bananas</a:t>
            </a:r>
          </a:p>
          <a:p>
            <a:r>
              <a:rPr lang="en-US" sz="2000" dirty="0">
                <a:solidFill>
                  <a:schemeClr val="tx2"/>
                </a:solidFill>
              </a:rPr>
              <a:t>Sausage</a:t>
            </a:r>
          </a:p>
          <a:p>
            <a:r>
              <a:rPr lang="en-US" sz="2000" dirty="0">
                <a:solidFill>
                  <a:schemeClr val="tx2"/>
                </a:solidFill>
              </a:rPr>
              <a:t>Spices</a:t>
            </a:r>
          </a:p>
          <a:p>
            <a:r>
              <a:rPr lang="en-US" sz="2000" dirty="0">
                <a:solidFill>
                  <a:schemeClr val="tx2"/>
                </a:solidFill>
              </a:rPr>
              <a:t>Bread</a:t>
            </a:r>
          </a:p>
          <a:p>
            <a:r>
              <a:rPr lang="en-US" sz="2000" dirty="0">
                <a:solidFill>
                  <a:schemeClr val="tx2"/>
                </a:solidFill>
              </a:rPr>
              <a:t>Cucumbers</a:t>
            </a:r>
          </a:p>
        </p:txBody>
      </p:sp>
      <p:pic>
        <p:nvPicPr>
          <p:cNvPr id="3" name="Picture 2" descr="Same plate of food from the prior slide, with a rectangle drawn around each individual food item.">
            <a:extLst>
              <a:ext uri="{FF2B5EF4-FFF2-40B4-BE49-F238E27FC236}">
                <a16:creationId xmlns:a16="http://schemas.microsoft.com/office/drawing/2014/main" id="{F767943D-B3C2-E7F1-1EBF-8CDEACDAC19B}"/>
              </a:ext>
            </a:extLst>
          </p:cNvPr>
          <p:cNvPicPr>
            <a:picLocks noChangeAspect="1"/>
          </p:cNvPicPr>
          <p:nvPr/>
        </p:nvPicPr>
        <p:blipFill>
          <a:blip r:embed="rId4"/>
          <a:srcRect l="13832" t="17891" r="12262" b="14439"/>
          <a:stretch/>
        </p:blipFill>
        <p:spPr>
          <a:xfrm>
            <a:off x="2367241" y="2100430"/>
            <a:ext cx="5447281" cy="4114801"/>
          </a:xfrm>
          <a:prstGeom prst="rect">
            <a:avLst/>
          </a:prstGeom>
          <a:ln w="38100">
            <a:solidFill>
              <a:schemeClr val="tx1"/>
            </a:solidFill>
          </a:ln>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2E3399C0-22EE-F0EE-1F1F-00674A637894}"/>
              </a:ext>
            </a:extLst>
          </p:cNvPr>
          <p:cNvSpPr/>
          <p:nvPr/>
        </p:nvSpPr>
        <p:spPr>
          <a:xfrm>
            <a:off x="3320716" y="2613391"/>
            <a:ext cx="1443790" cy="989208"/>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04AE58B-0BD1-8141-5891-E1A0FAF92740}"/>
              </a:ext>
            </a:extLst>
          </p:cNvPr>
          <p:cNvSpPr/>
          <p:nvPr/>
        </p:nvSpPr>
        <p:spPr>
          <a:xfrm>
            <a:off x="4845724" y="2784450"/>
            <a:ext cx="1101314" cy="922421"/>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53F6EF-17B9-2E31-4718-44457BD1A6CE}"/>
              </a:ext>
            </a:extLst>
          </p:cNvPr>
          <p:cNvSpPr/>
          <p:nvPr/>
        </p:nvSpPr>
        <p:spPr>
          <a:xfrm>
            <a:off x="6531633" y="3254826"/>
            <a:ext cx="1096194" cy="1069667"/>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A90E85-C22D-2B1F-0D9D-C52B91196F12}"/>
              </a:ext>
            </a:extLst>
          </p:cNvPr>
          <p:cNvSpPr/>
          <p:nvPr/>
        </p:nvSpPr>
        <p:spPr>
          <a:xfrm>
            <a:off x="3749530" y="4827201"/>
            <a:ext cx="1331234" cy="989208"/>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9C9A6BF-0E47-3714-2959-D86F249D81A7}"/>
              </a:ext>
            </a:extLst>
          </p:cNvPr>
          <p:cNvSpPr/>
          <p:nvPr/>
        </p:nvSpPr>
        <p:spPr>
          <a:xfrm>
            <a:off x="5080764" y="3760043"/>
            <a:ext cx="1015236" cy="1224468"/>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BE27194-91DD-0A3B-CCEC-95B235C2EEE9}"/>
              </a:ext>
            </a:extLst>
          </p:cNvPr>
          <p:cNvSpPr/>
          <p:nvPr/>
        </p:nvSpPr>
        <p:spPr>
          <a:xfrm>
            <a:off x="2734294" y="3684447"/>
            <a:ext cx="1241102" cy="1124466"/>
          </a:xfrm>
          <a:prstGeom prst="rect">
            <a:avLst/>
          </a:prstGeom>
          <a:noFill/>
          <a:ln w="635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8891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ame plate of food with segmentation outlines around the different food items.">
            <a:extLst>
              <a:ext uri="{FF2B5EF4-FFF2-40B4-BE49-F238E27FC236}">
                <a16:creationId xmlns:a16="http://schemas.microsoft.com/office/drawing/2014/main" id="{AD4517DE-E43A-D061-38EB-664CF86E7B5D}"/>
              </a:ext>
            </a:extLst>
          </p:cNvPr>
          <p:cNvPicPr>
            <a:picLocks noChangeAspect="1"/>
          </p:cNvPicPr>
          <p:nvPr/>
        </p:nvPicPr>
        <p:blipFill>
          <a:blip r:embed="rId4"/>
          <a:srcRect l="13832" t="17891" r="12262" b="14439"/>
          <a:stretch/>
        </p:blipFill>
        <p:spPr>
          <a:xfrm>
            <a:off x="2367241" y="2100430"/>
            <a:ext cx="5447281" cy="4114801"/>
          </a:xfrm>
          <a:prstGeom prst="rect">
            <a:avLst/>
          </a:prstGeom>
          <a:ln w="38100">
            <a:solidFill>
              <a:schemeClr val="tx1"/>
            </a:solidFill>
          </a:ln>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F860AE52-9F6E-4B1E-99D4-F692D6B4B688}"/>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2C06F503-C602-CF43-BF48-805FCBFEA82F}"/>
              </a:ext>
            </a:extLst>
          </p:cNvPr>
          <p:cNvSpPr>
            <a:spLocks noGrp="1"/>
          </p:cNvSpPr>
          <p:nvPr>
            <p:ph type="title" idx="1"/>
          </p:nvPr>
        </p:nvSpPr>
        <p:spPr/>
        <p:txBody>
          <a:bodyPr>
            <a:normAutofit fontScale="90000"/>
          </a:bodyPr>
          <a:lstStyle/>
          <a:p>
            <a:r>
              <a:rPr lang="en-US" dirty="0"/>
              <a:t>CV problem: Semantic segmentation</a:t>
            </a:r>
          </a:p>
        </p:txBody>
      </p:sp>
      <p:sp>
        <p:nvSpPr>
          <p:cNvPr id="3" name="Text Placeholder 2">
            <a:extLst>
              <a:ext uri="{FF2B5EF4-FFF2-40B4-BE49-F238E27FC236}">
                <a16:creationId xmlns:a16="http://schemas.microsoft.com/office/drawing/2014/main" id="{6E3C562D-BF6F-B847-8812-925CEA23B98C}"/>
              </a:ext>
            </a:extLst>
          </p:cNvPr>
          <p:cNvSpPr>
            <a:spLocks noGrp="1"/>
          </p:cNvSpPr>
          <p:nvPr>
            <p:ph idx="2"/>
          </p:nvPr>
        </p:nvSpPr>
        <p:spPr/>
        <p:txBody>
          <a:bodyPr/>
          <a:lstStyle/>
          <a:p>
            <a:pPr marL="0" indent="0">
              <a:buNone/>
            </a:pPr>
            <a:r>
              <a:rPr lang="en-US" dirty="0"/>
              <a:t>What are the boundaries and locations of detected objects?</a:t>
            </a:r>
          </a:p>
          <a:p>
            <a:endParaRPr lang="en-US" dirty="0"/>
          </a:p>
        </p:txBody>
      </p:sp>
      <p:sp>
        <p:nvSpPr>
          <p:cNvPr id="15" name="TextBox 14">
            <a:extLst>
              <a:ext uri="{FF2B5EF4-FFF2-40B4-BE49-F238E27FC236}">
                <a16:creationId xmlns:a16="http://schemas.microsoft.com/office/drawing/2014/main" id="{CDABD464-2B2B-4526-A6A9-E14C6ADA9562}"/>
              </a:ext>
            </a:extLst>
          </p:cNvPr>
          <p:cNvSpPr txBox="1"/>
          <p:nvPr/>
        </p:nvSpPr>
        <p:spPr>
          <a:xfrm>
            <a:off x="8809688" y="3382832"/>
            <a:ext cx="835077" cy="707886"/>
          </a:xfrm>
          <a:prstGeom prst="rect">
            <a:avLst/>
          </a:prstGeom>
          <a:noFill/>
        </p:spPr>
        <p:txBody>
          <a:bodyPr wrap="square" rtlCol="0">
            <a:spAutoFit/>
          </a:bodyPr>
          <a:lstStyle/>
          <a:p>
            <a:r>
              <a:rPr lang="en-US" sz="2000" dirty="0">
                <a:solidFill>
                  <a:schemeClr val="tx2"/>
                </a:solidFill>
              </a:rPr>
              <a:t>Food</a:t>
            </a:r>
          </a:p>
          <a:p>
            <a:r>
              <a:rPr lang="en-US" sz="2000" dirty="0">
                <a:solidFill>
                  <a:schemeClr val="tx2"/>
                </a:solidFill>
              </a:rPr>
              <a:t>Plate</a:t>
            </a:r>
          </a:p>
        </p:txBody>
      </p:sp>
      <p:sp>
        <p:nvSpPr>
          <p:cNvPr id="6" name="Freeform 5">
            <a:extLst>
              <a:ext uri="{FF2B5EF4-FFF2-40B4-BE49-F238E27FC236}">
                <a16:creationId xmlns:a16="http://schemas.microsoft.com/office/drawing/2014/main" id="{6C73FBBC-2F89-2ABF-0391-D13348CCFE57}"/>
              </a:ext>
            </a:extLst>
          </p:cNvPr>
          <p:cNvSpPr/>
          <p:nvPr/>
        </p:nvSpPr>
        <p:spPr>
          <a:xfrm>
            <a:off x="4760210" y="2810760"/>
            <a:ext cx="1187450" cy="996950"/>
          </a:xfrm>
          <a:custGeom>
            <a:avLst/>
            <a:gdLst>
              <a:gd name="connsiteX0" fmla="*/ 841375 w 1187450"/>
              <a:gd name="connsiteY0" fmla="*/ 263525 h 996950"/>
              <a:gd name="connsiteX1" fmla="*/ 835025 w 1187450"/>
              <a:gd name="connsiteY1" fmla="*/ 219075 h 996950"/>
              <a:gd name="connsiteX2" fmla="*/ 825500 w 1187450"/>
              <a:gd name="connsiteY2" fmla="*/ 187325 h 996950"/>
              <a:gd name="connsiteX3" fmla="*/ 822325 w 1187450"/>
              <a:gd name="connsiteY3" fmla="*/ 177800 h 996950"/>
              <a:gd name="connsiteX4" fmla="*/ 819150 w 1187450"/>
              <a:gd name="connsiteY4" fmla="*/ 168275 h 996950"/>
              <a:gd name="connsiteX5" fmla="*/ 806450 w 1187450"/>
              <a:gd name="connsiteY5" fmla="*/ 149225 h 996950"/>
              <a:gd name="connsiteX6" fmla="*/ 800100 w 1187450"/>
              <a:gd name="connsiteY6" fmla="*/ 139700 h 996950"/>
              <a:gd name="connsiteX7" fmla="*/ 790575 w 1187450"/>
              <a:gd name="connsiteY7" fmla="*/ 133350 h 996950"/>
              <a:gd name="connsiteX8" fmla="*/ 765175 w 1187450"/>
              <a:gd name="connsiteY8" fmla="*/ 111125 h 996950"/>
              <a:gd name="connsiteX9" fmla="*/ 755650 w 1187450"/>
              <a:gd name="connsiteY9" fmla="*/ 104775 h 996950"/>
              <a:gd name="connsiteX10" fmla="*/ 739775 w 1187450"/>
              <a:gd name="connsiteY10" fmla="*/ 88900 h 996950"/>
              <a:gd name="connsiteX11" fmla="*/ 723900 w 1187450"/>
              <a:gd name="connsiteY11" fmla="*/ 73025 h 996950"/>
              <a:gd name="connsiteX12" fmla="*/ 717550 w 1187450"/>
              <a:gd name="connsiteY12" fmla="*/ 63500 h 996950"/>
              <a:gd name="connsiteX13" fmla="*/ 698500 w 1187450"/>
              <a:gd name="connsiteY13" fmla="*/ 47625 h 996950"/>
              <a:gd name="connsiteX14" fmla="*/ 692150 w 1187450"/>
              <a:gd name="connsiteY14" fmla="*/ 38100 h 996950"/>
              <a:gd name="connsiteX15" fmla="*/ 682625 w 1187450"/>
              <a:gd name="connsiteY15" fmla="*/ 34925 h 996950"/>
              <a:gd name="connsiteX16" fmla="*/ 673100 w 1187450"/>
              <a:gd name="connsiteY16" fmla="*/ 28575 h 996950"/>
              <a:gd name="connsiteX17" fmla="*/ 663575 w 1187450"/>
              <a:gd name="connsiteY17" fmla="*/ 25400 h 996950"/>
              <a:gd name="connsiteX18" fmla="*/ 644525 w 1187450"/>
              <a:gd name="connsiteY18" fmla="*/ 12700 h 996950"/>
              <a:gd name="connsiteX19" fmla="*/ 615950 w 1187450"/>
              <a:gd name="connsiteY19" fmla="*/ 3175 h 996950"/>
              <a:gd name="connsiteX20" fmla="*/ 606425 w 1187450"/>
              <a:gd name="connsiteY20" fmla="*/ 0 h 996950"/>
              <a:gd name="connsiteX21" fmla="*/ 495300 w 1187450"/>
              <a:gd name="connsiteY21" fmla="*/ 6350 h 996950"/>
              <a:gd name="connsiteX22" fmla="*/ 469900 w 1187450"/>
              <a:gd name="connsiteY22" fmla="*/ 9525 h 996950"/>
              <a:gd name="connsiteX23" fmla="*/ 444500 w 1187450"/>
              <a:gd name="connsiteY23" fmla="*/ 15875 h 996950"/>
              <a:gd name="connsiteX24" fmla="*/ 434975 w 1187450"/>
              <a:gd name="connsiteY24" fmla="*/ 19050 h 996950"/>
              <a:gd name="connsiteX25" fmla="*/ 415925 w 1187450"/>
              <a:gd name="connsiteY25" fmla="*/ 31750 h 996950"/>
              <a:gd name="connsiteX26" fmla="*/ 400050 w 1187450"/>
              <a:gd name="connsiteY26" fmla="*/ 47625 h 996950"/>
              <a:gd name="connsiteX27" fmla="*/ 384175 w 1187450"/>
              <a:gd name="connsiteY27" fmla="*/ 63500 h 996950"/>
              <a:gd name="connsiteX28" fmla="*/ 377825 w 1187450"/>
              <a:gd name="connsiteY28" fmla="*/ 73025 h 996950"/>
              <a:gd name="connsiteX29" fmla="*/ 368300 w 1187450"/>
              <a:gd name="connsiteY29" fmla="*/ 79375 h 996950"/>
              <a:gd name="connsiteX30" fmla="*/ 355600 w 1187450"/>
              <a:gd name="connsiteY30" fmla="*/ 98425 h 996950"/>
              <a:gd name="connsiteX31" fmla="*/ 349250 w 1187450"/>
              <a:gd name="connsiteY31" fmla="*/ 107950 h 996950"/>
              <a:gd name="connsiteX32" fmla="*/ 342900 w 1187450"/>
              <a:gd name="connsiteY32" fmla="*/ 127000 h 996950"/>
              <a:gd name="connsiteX33" fmla="*/ 336550 w 1187450"/>
              <a:gd name="connsiteY33" fmla="*/ 136525 h 996950"/>
              <a:gd name="connsiteX34" fmla="*/ 330200 w 1187450"/>
              <a:gd name="connsiteY34" fmla="*/ 155575 h 996950"/>
              <a:gd name="connsiteX35" fmla="*/ 323850 w 1187450"/>
              <a:gd name="connsiteY35" fmla="*/ 165100 h 996950"/>
              <a:gd name="connsiteX36" fmla="*/ 314325 w 1187450"/>
              <a:gd name="connsiteY36" fmla="*/ 200025 h 996950"/>
              <a:gd name="connsiteX37" fmla="*/ 307975 w 1187450"/>
              <a:gd name="connsiteY37" fmla="*/ 225425 h 996950"/>
              <a:gd name="connsiteX38" fmla="*/ 311150 w 1187450"/>
              <a:gd name="connsiteY38" fmla="*/ 254000 h 996950"/>
              <a:gd name="connsiteX39" fmla="*/ 317500 w 1187450"/>
              <a:gd name="connsiteY39" fmla="*/ 301625 h 996950"/>
              <a:gd name="connsiteX40" fmla="*/ 333375 w 1187450"/>
              <a:gd name="connsiteY40" fmla="*/ 330200 h 996950"/>
              <a:gd name="connsiteX41" fmla="*/ 339725 w 1187450"/>
              <a:gd name="connsiteY41" fmla="*/ 339725 h 996950"/>
              <a:gd name="connsiteX42" fmla="*/ 327025 w 1187450"/>
              <a:gd name="connsiteY42" fmla="*/ 352425 h 996950"/>
              <a:gd name="connsiteX43" fmla="*/ 298450 w 1187450"/>
              <a:gd name="connsiteY43" fmla="*/ 368300 h 996950"/>
              <a:gd name="connsiteX44" fmla="*/ 279400 w 1187450"/>
              <a:gd name="connsiteY44" fmla="*/ 358775 h 996950"/>
              <a:gd name="connsiteX45" fmla="*/ 269875 w 1187450"/>
              <a:gd name="connsiteY45" fmla="*/ 355600 h 996950"/>
              <a:gd name="connsiteX46" fmla="*/ 260350 w 1187450"/>
              <a:gd name="connsiteY46" fmla="*/ 349250 h 996950"/>
              <a:gd name="connsiteX47" fmla="*/ 250825 w 1187450"/>
              <a:gd name="connsiteY47" fmla="*/ 346075 h 996950"/>
              <a:gd name="connsiteX48" fmla="*/ 231775 w 1187450"/>
              <a:gd name="connsiteY48" fmla="*/ 333375 h 996950"/>
              <a:gd name="connsiteX49" fmla="*/ 222250 w 1187450"/>
              <a:gd name="connsiteY49" fmla="*/ 327025 h 996950"/>
              <a:gd name="connsiteX50" fmla="*/ 203200 w 1187450"/>
              <a:gd name="connsiteY50" fmla="*/ 320675 h 996950"/>
              <a:gd name="connsiteX51" fmla="*/ 171450 w 1187450"/>
              <a:gd name="connsiteY51" fmla="*/ 330200 h 996950"/>
              <a:gd name="connsiteX52" fmla="*/ 161925 w 1187450"/>
              <a:gd name="connsiteY52" fmla="*/ 333375 h 996950"/>
              <a:gd name="connsiteX53" fmla="*/ 152400 w 1187450"/>
              <a:gd name="connsiteY53" fmla="*/ 339725 h 996950"/>
              <a:gd name="connsiteX54" fmla="*/ 142875 w 1187450"/>
              <a:gd name="connsiteY54" fmla="*/ 358775 h 996950"/>
              <a:gd name="connsiteX55" fmla="*/ 136525 w 1187450"/>
              <a:gd name="connsiteY55" fmla="*/ 368300 h 996950"/>
              <a:gd name="connsiteX56" fmla="*/ 133350 w 1187450"/>
              <a:gd name="connsiteY56" fmla="*/ 377825 h 996950"/>
              <a:gd name="connsiteX57" fmla="*/ 120650 w 1187450"/>
              <a:gd name="connsiteY57" fmla="*/ 396875 h 996950"/>
              <a:gd name="connsiteX58" fmla="*/ 114300 w 1187450"/>
              <a:gd name="connsiteY58" fmla="*/ 406400 h 996950"/>
              <a:gd name="connsiteX59" fmla="*/ 107950 w 1187450"/>
              <a:gd name="connsiteY59" fmla="*/ 425450 h 996950"/>
              <a:gd name="connsiteX60" fmla="*/ 101600 w 1187450"/>
              <a:gd name="connsiteY60" fmla="*/ 434975 h 996950"/>
              <a:gd name="connsiteX61" fmla="*/ 95250 w 1187450"/>
              <a:gd name="connsiteY61" fmla="*/ 454025 h 996950"/>
              <a:gd name="connsiteX62" fmla="*/ 85725 w 1187450"/>
              <a:gd name="connsiteY62" fmla="*/ 473075 h 996950"/>
              <a:gd name="connsiteX63" fmla="*/ 79375 w 1187450"/>
              <a:gd name="connsiteY63" fmla="*/ 482600 h 996950"/>
              <a:gd name="connsiteX64" fmla="*/ 69850 w 1187450"/>
              <a:gd name="connsiteY64" fmla="*/ 501650 h 996950"/>
              <a:gd name="connsiteX65" fmla="*/ 60325 w 1187450"/>
              <a:gd name="connsiteY65" fmla="*/ 508000 h 996950"/>
              <a:gd name="connsiteX66" fmla="*/ 47625 w 1187450"/>
              <a:gd name="connsiteY66" fmla="*/ 523875 h 996950"/>
              <a:gd name="connsiteX67" fmla="*/ 31750 w 1187450"/>
              <a:gd name="connsiteY67" fmla="*/ 539750 h 996950"/>
              <a:gd name="connsiteX68" fmla="*/ 25400 w 1187450"/>
              <a:gd name="connsiteY68" fmla="*/ 549275 h 996950"/>
              <a:gd name="connsiteX69" fmla="*/ 9525 w 1187450"/>
              <a:gd name="connsiteY69" fmla="*/ 565150 h 996950"/>
              <a:gd name="connsiteX70" fmla="*/ 3175 w 1187450"/>
              <a:gd name="connsiteY70" fmla="*/ 584200 h 996950"/>
              <a:gd name="connsiteX71" fmla="*/ 0 w 1187450"/>
              <a:gd name="connsiteY71" fmla="*/ 593725 h 996950"/>
              <a:gd name="connsiteX72" fmla="*/ 3175 w 1187450"/>
              <a:gd name="connsiteY72" fmla="*/ 650875 h 996950"/>
              <a:gd name="connsiteX73" fmla="*/ 6350 w 1187450"/>
              <a:gd name="connsiteY73" fmla="*/ 660400 h 996950"/>
              <a:gd name="connsiteX74" fmla="*/ 15875 w 1187450"/>
              <a:gd name="connsiteY74" fmla="*/ 663575 h 996950"/>
              <a:gd name="connsiteX75" fmla="*/ 34925 w 1187450"/>
              <a:gd name="connsiteY75" fmla="*/ 676275 h 996950"/>
              <a:gd name="connsiteX76" fmla="*/ 44450 w 1187450"/>
              <a:gd name="connsiteY76" fmla="*/ 682625 h 996950"/>
              <a:gd name="connsiteX77" fmla="*/ 60325 w 1187450"/>
              <a:gd name="connsiteY77" fmla="*/ 698500 h 996950"/>
              <a:gd name="connsiteX78" fmla="*/ 66675 w 1187450"/>
              <a:gd name="connsiteY78" fmla="*/ 708025 h 996950"/>
              <a:gd name="connsiteX79" fmla="*/ 76200 w 1187450"/>
              <a:gd name="connsiteY79" fmla="*/ 714375 h 996950"/>
              <a:gd name="connsiteX80" fmla="*/ 85725 w 1187450"/>
              <a:gd name="connsiteY80" fmla="*/ 723900 h 996950"/>
              <a:gd name="connsiteX81" fmla="*/ 104775 w 1187450"/>
              <a:gd name="connsiteY81" fmla="*/ 736600 h 996950"/>
              <a:gd name="connsiteX82" fmla="*/ 114300 w 1187450"/>
              <a:gd name="connsiteY82" fmla="*/ 742950 h 996950"/>
              <a:gd name="connsiteX83" fmla="*/ 123825 w 1187450"/>
              <a:gd name="connsiteY83" fmla="*/ 746125 h 996950"/>
              <a:gd name="connsiteX84" fmla="*/ 142875 w 1187450"/>
              <a:gd name="connsiteY84" fmla="*/ 758825 h 996950"/>
              <a:gd name="connsiteX85" fmla="*/ 152400 w 1187450"/>
              <a:gd name="connsiteY85" fmla="*/ 762000 h 996950"/>
              <a:gd name="connsiteX86" fmla="*/ 171450 w 1187450"/>
              <a:gd name="connsiteY86" fmla="*/ 774700 h 996950"/>
              <a:gd name="connsiteX87" fmla="*/ 180975 w 1187450"/>
              <a:gd name="connsiteY87" fmla="*/ 781050 h 996950"/>
              <a:gd name="connsiteX88" fmla="*/ 190500 w 1187450"/>
              <a:gd name="connsiteY88" fmla="*/ 784225 h 996950"/>
              <a:gd name="connsiteX89" fmla="*/ 209550 w 1187450"/>
              <a:gd name="connsiteY89" fmla="*/ 796925 h 996950"/>
              <a:gd name="connsiteX90" fmla="*/ 238125 w 1187450"/>
              <a:gd name="connsiteY90" fmla="*/ 806450 h 996950"/>
              <a:gd name="connsiteX91" fmla="*/ 247650 w 1187450"/>
              <a:gd name="connsiteY91" fmla="*/ 809625 h 996950"/>
              <a:gd name="connsiteX92" fmla="*/ 266700 w 1187450"/>
              <a:gd name="connsiteY92" fmla="*/ 819150 h 996950"/>
              <a:gd name="connsiteX93" fmla="*/ 295275 w 1187450"/>
              <a:gd name="connsiteY93" fmla="*/ 825500 h 996950"/>
              <a:gd name="connsiteX94" fmla="*/ 339725 w 1187450"/>
              <a:gd name="connsiteY94" fmla="*/ 835025 h 996950"/>
              <a:gd name="connsiteX95" fmla="*/ 358775 w 1187450"/>
              <a:gd name="connsiteY95" fmla="*/ 841375 h 996950"/>
              <a:gd name="connsiteX96" fmla="*/ 368300 w 1187450"/>
              <a:gd name="connsiteY96" fmla="*/ 844550 h 996950"/>
              <a:gd name="connsiteX97" fmla="*/ 396875 w 1187450"/>
              <a:gd name="connsiteY97" fmla="*/ 850900 h 996950"/>
              <a:gd name="connsiteX98" fmla="*/ 409575 w 1187450"/>
              <a:gd name="connsiteY98" fmla="*/ 854075 h 996950"/>
              <a:gd name="connsiteX99" fmla="*/ 438150 w 1187450"/>
              <a:gd name="connsiteY99" fmla="*/ 857250 h 996950"/>
              <a:gd name="connsiteX100" fmla="*/ 460375 w 1187450"/>
              <a:gd name="connsiteY100" fmla="*/ 854075 h 996950"/>
              <a:gd name="connsiteX101" fmla="*/ 473075 w 1187450"/>
              <a:gd name="connsiteY101" fmla="*/ 850900 h 996950"/>
              <a:gd name="connsiteX102" fmla="*/ 514350 w 1187450"/>
              <a:gd name="connsiteY102" fmla="*/ 841375 h 996950"/>
              <a:gd name="connsiteX103" fmla="*/ 546100 w 1187450"/>
              <a:gd name="connsiteY103" fmla="*/ 831850 h 996950"/>
              <a:gd name="connsiteX104" fmla="*/ 565150 w 1187450"/>
              <a:gd name="connsiteY104" fmla="*/ 822325 h 996950"/>
              <a:gd name="connsiteX105" fmla="*/ 584200 w 1187450"/>
              <a:gd name="connsiteY105" fmla="*/ 809625 h 996950"/>
              <a:gd name="connsiteX106" fmla="*/ 603250 w 1187450"/>
              <a:gd name="connsiteY106" fmla="*/ 803275 h 996950"/>
              <a:gd name="connsiteX107" fmla="*/ 692150 w 1187450"/>
              <a:gd name="connsiteY107" fmla="*/ 806450 h 996950"/>
              <a:gd name="connsiteX108" fmla="*/ 695325 w 1187450"/>
              <a:gd name="connsiteY108" fmla="*/ 815975 h 996950"/>
              <a:gd name="connsiteX109" fmla="*/ 692150 w 1187450"/>
              <a:gd name="connsiteY109" fmla="*/ 838200 h 996950"/>
              <a:gd name="connsiteX110" fmla="*/ 701675 w 1187450"/>
              <a:gd name="connsiteY110" fmla="*/ 869950 h 996950"/>
              <a:gd name="connsiteX111" fmla="*/ 711200 w 1187450"/>
              <a:gd name="connsiteY111" fmla="*/ 876300 h 996950"/>
              <a:gd name="connsiteX112" fmla="*/ 727075 w 1187450"/>
              <a:gd name="connsiteY112" fmla="*/ 892175 h 996950"/>
              <a:gd name="connsiteX113" fmla="*/ 742950 w 1187450"/>
              <a:gd name="connsiteY113" fmla="*/ 908050 h 996950"/>
              <a:gd name="connsiteX114" fmla="*/ 758825 w 1187450"/>
              <a:gd name="connsiteY114" fmla="*/ 923925 h 996950"/>
              <a:gd name="connsiteX115" fmla="*/ 765175 w 1187450"/>
              <a:gd name="connsiteY115" fmla="*/ 933450 h 996950"/>
              <a:gd name="connsiteX116" fmla="*/ 784225 w 1187450"/>
              <a:gd name="connsiteY116" fmla="*/ 946150 h 996950"/>
              <a:gd name="connsiteX117" fmla="*/ 793750 w 1187450"/>
              <a:gd name="connsiteY117" fmla="*/ 952500 h 996950"/>
              <a:gd name="connsiteX118" fmla="*/ 803275 w 1187450"/>
              <a:gd name="connsiteY118" fmla="*/ 955675 h 996950"/>
              <a:gd name="connsiteX119" fmla="*/ 822325 w 1187450"/>
              <a:gd name="connsiteY119" fmla="*/ 968375 h 996950"/>
              <a:gd name="connsiteX120" fmla="*/ 831850 w 1187450"/>
              <a:gd name="connsiteY120" fmla="*/ 974725 h 996950"/>
              <a:gd name="connsiteX121" fmla="*/ 850900 w 1187450"/>
              <a:gd name="connsiteY121" fmla="*/ 981075 h 996950"/>
              <a:gd name="connsiteX122" fmla="*/ 860425 w 1187450"/>
              <a:gd name="connsiteY122" fmla="*/ 984250 h 996950"/>
              <a:gd name="connsiteX123" fmla="*/ 879475 w 1187450"/>
              <a:gd name="connsiteY123" fmla="*/ 987425 h 996950"/>
              <a:gd name="connsiteX124" fmla="*/ 908050 w 1187450"/>
              <a:gd name="connsiteY124" fmla="*/ 990600 h 996950"/>
              <a:gd name="connsiteX125" fmla="*/ 939800 w 1187450"/>
              <a:gd name="connsiteY125" fmla="*/ 996950 h 996950"/>
              <a:gd name="connsiteX126" fmla="*/ 981075 w 1187450"/>
              <a:gd name="connsiteY126" fmla="*/ 993775 h 996950"/>
              <a:gd name="connsiteX127" fmla="*/ 996950 w 1187450"/>
              <a:gd name="connsiteY127" fmla="*/ 990600 h 996950"/>
              <a:gd name="connsiteX128" fmla="*/ 1022350 w 1187450"/>
              <a:gd name="connsiteY128" fmla="*/ 984250 h 996950"/>
              <a:gd name="connsiteX129" fmla="*/ 1035050 w 1187450"/>
              <a:gd name="connsiteY129" fmla="*/ 981075 h 996950"/>
              <a:gd name="connsiteX130" fmla="*/ 1069975 w 1187450"/>
              <a:gd name="connsiteY130" fmla="*/ 971550 h 996950"/>
              <a:gd name="connsiteX131" fmla="*/ 1079500 w 1187450"/>
              <a:gd name="connsiteY131" fmla="*/ 968375 h 996950"/>
              <a:gd name="connsiteX132" fmla="*/ 1108075 w 1187450"/>
              <a:gd name="connsiteY132" fmla="*/ 949325 h 996950"/>
              <a:gd name="connsiteX133" fmla="*/ 1117600 w 1187450"/>
              <a:gd name="connsiteY133" fmla="*/ 942975 h 996950"/>
              <a:gd name="connsiteX134" fmla="*/ 1127125 w 1187450"/>
              <a:gd name="connsiteY134" fmla="*/ 939800 h 996950"/>
              <a:gd name="connsiteX135" fmla="*/ 1146175 w 1187450"/>
              <a:gd name="connsiteY135" fmla="*/ 927100 h 996950"/>
              <a:gd name="connsiteX136" fmla="*/ 1155700 w 1187450"/>
              <a:gd name="connsiteY136" fmla="*/ 920750 h 996950"/>
              <a:gd name="connsiteX137" fmla="*/ 1162050 w 1187450"/>
              <a:gd name="connsiteY137" fmla="*/ 911225 h 996950"/>
              <a:gd name="connsiteX138" fmla="*/ 1171575 w 1187450"/>
              <a:gd name="connsiteY138" fmla="*/ 904875 h 996950"/>
              <a:gd name="connsiteX139" fmla="*/ 1174750 w 1187450"/>
              <a:gd name="connsiteY139" fmla="*/ 895350 h 996950"/>
              <a:gd name="connsiteX140" fmla="*/ 1181100 w 1187450"/>
              <a:gd name="connsiteY140" fmla="*/ 885825 h 996950"/>
              <a:gd name="connsiteX141" fmla="*/ 1187450 w 1187450"/>
              <a:gd name="connsiteY141" fmla="*/ 866775 h 996950"/>
              <a:gd name="connsiteX142" fmla="*/ 1184275 w 1187450"/>
              <a:gd name="connsiteY142" fmla="*/ 803275 h 996950"/>
              <a:gd name="connsiteX143" fmla="*/ 1181100 w 1187450"/>
              <a:gd name="connsiteY143" fmla="*/ 790575 h 996950"/>
              <a:gd name="connsiteX144" fmla="*/ 1177925 w 1187450"/>
              <a:gd name="connsiteY144" fmla="*/ 774700 h 996950"/>
              <a:gd name="connsiteX145" fmla="*/ 1174750 w 1187450"/>
              <a:gd name="connsiteY145" fmla="*/ 765175 h 996950"/>
              <a:gd name="connsiteX146" fmla="*/ 1171575 w 1187450"/>
              <a:gd name="connsiteY146" fmla="*/ 752475 h 996950"/>
              <a:gd name="connsiteX147" fmla="*/ 1165225 w 1187450"/>
              <a:gd name="connsiteY147" fmla="*/ 733425 h 996950"/>
              <a:gd name="connsiteX148" fmla="*/ 1162050 w 1187450"/>
              <a:gd name="connsiteY148" fmla="*/ 720725 h 996950"/>
              <a:gd name="connsiteX149" fmla="*/ 1152525 w 1187450"/>
              <a:gd name="connsiteY149" fmla="*/ 692150 h 996950"/>
              <a:gd name="connsiteX150" fmla="*/ 1149350 w 1187450"/>
              <a:gd name="connsiteY150" fmla="*/ 682625 h 996950"/>
              <a:gd name="connsiteX151" fmla="*/ 1146175 w 1187450"/>
              <a:gd name="connsiteY151" fmla="*/ 673100 h 996950"/>
              <a:gd name="connsiteX152" fmla="*/ 1136650 w 1187450"/>
              <a:gd name="connsiteY152" fmla="*/ 654050 h 996950"/>
              <a:gd name="connsiteX153" fmla="*/ 1130300 w 1187450"/>
              <a:gd name="connsiteY153" fmla="*/ 644525 h 996950"/>
              <a:gd name="connsiteX154" fmla="*/ 1127125 w 1187450"/>
              <a:gd name="connsiteY154" fmla="*/ 635000 h 996950"/>
              <a:gd name="connsiteX155" fmla="*/ 1120775 w 1187450"/>
              <a:gd name="connsiteY155" fmla="*/ 625475 h 996950"/>
              <a:gd name="connsiteX156" fmla="*/ 1111250 w 1187450"/>
              <a:gd name="connsiteY156" fmla="*/ 596900 h 996950"/>
              <a:gd name="connsiteX157" fmla="*/ 1108075 w 1187450"/>
              <a:gd name="connsiteY157" fmla="*/ 587375 h 996950"/>
              <a:gd name="connsiteX158" fmla="*/ 1101725 w 1187450"/>
              <a:gd name="connsiteY158" fmla="*/ 577850 h 996950"/>
              <a:gd name="connsiteX159" fmla="*/ 1095375 w 1187450"/>
              <a:gd name="connsiteY159" fmla="*/ 558800 h 996950"/>
              <a:gd name="connsiteX160" fmla="*/ 1092200 w 1187450"/>
              <a:gd name="connsiteY160" fmla="*/ 549275 h 996950"/>
              <a:gd name="connsiteX161" fmla="*/ 1089025 w 1187450"/>
              <a:gd name="connsiteY161" fmla="*/ 539750 h 996950"/>
              <a:gd name="connsiteX162" fmla="*/ 1076325 w 1187450"/>
              <a:gd name="connsiteY162" fmla="*/ 520700 h 996950"/>
              <a:gd name="connsiteX163" fmla="*/ 1057275 w 1187450"/>
              <a:gd name="connsiteY163" fmla="*/ 501650 h 996950"/>
              <a:gd name="connsiteX164" fmla="*/ 1038225 w 1187450"/>
              <a:gd name="connsiteY164" fmla="*/ 495300 h 996950"/>
              <a:gd name="connsiteX165" fmla="*/ 1028700 w 1187450"/>
              <a:gd name="connsiteY165" fmla="*/ 492125 h 996950"/>
              <a:gd name="connsiteX166" fmla="*/ 933450 w 1187450"/>
              <a:gd name="connsiteY166" fmla="*/ 482600 h 996950"/>
              <a:gd name="connsiteX167" fmla="*/ 889000 w 1187450"/>
              <a:gd name="connsiteY167" fmla="*/ 476250 h 996950"/>
              <a:gd name="connsiteX168" fmla="*/ 873125 w 1187450"/>
              <a:gd name="connsiteY168" fmla="*/ 473075 h 996950"/>
              <a:gd name="connsiteX169" fmla="*/ 841375 w 1187450"/>
              <a:gd name="connsiteY169" fmla="*/ 469900 h 996950"/>
              <a:gd name="connsiteX170" fmla="*/ 819150 w 1187450"/>
              <a:gd name="connsiteY170" fmla="*/ 463550 h 996950"/>
              <a:gd name="connsiteX171" fmla="*/ 800100 w 1187450"/>
              <a:gd name="connsiteY171" fmla="*/ 450850 h 996950"/>
              <a:gd name="connsiteX172" fmla="*/ 790575 w 1187450"/>
              <a:gd name="connsiteY172" fmla="*/ 444500 h 996950"/>
              <a:gd name="connsiteX173" fmla="*/ 787400 w 1187450"/>
              <a:gd name="connsiteY173" fmla="*/ 434975 h 996950"/>
              <a:gd name="connsiteX174" fmla="*/ 793750 w 1187450"/>
              <a:gd name="connsiteY174" fmla="*/ 396875 h 996950"/>
              <a:gd name="connsiteX175" fmla="*/ 796925 w 1187450"/>
              <a:gd name="connsiteY175" fmla="*/ 387350 h 996950"/>
              <a:gd name="connsiteX176" fmla="*/ 800100 w 1187450"/>
              <a:gd name="connsiteY176" fmla="*/ 374650 h 996950"/>
              <a:gd name="connsiteX177" fmla="*/ 806450 w 1187450"/>
              <a:gd name="connsiteY177" fmla="*/ 355600 h 996950"/>
              <a:gd name="connsiteX178" fmla="*/ 819150 w 1187450"/>
              <a:gd name="connsiteY178" fmla="*/ 327025 h 996950"/>
              <a:gd name="connsiteX179" fmla="*/ 828675 w 1187450"/>
              <a:gd name="connsiteY179" fmla="*/ 307975 h 996950"/>
              <a:gd name="connsiteX180" fmla="*/ 835025 w 1187450"/>
              <a:gd name="connsiteY180" fmla="*/ 288925 h 996950"/>
              <a:gd name="connsiteX181" fmla="*/ 838200 w 1187450"/>
              <a:gd name="connsiteY181" fmla="*/ 279400 h 996950"/>
              <a:gd name="connsiteX182" fmla="*/ 841375 w 1187450"/>
              <a:gd name="connsiteY182" fmla="*/ 263525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1187450" h="996950" extrusionOk="0">
                <a:moveTo>
                  <a:pt x="841375" y="263525"/>
                </a:moveTo>
                <a:cubicBezTo>
                  <a:pt x="843131" y="246526"/>
                  <a:pt x="843477" y="284926"/>
                  <a:pt x="835025" y="219075"/>
                </a:cubicBezTo>
                <a:cubicBezTo>
                  <a:pt x="834305" y="209456"/>
                  <a:pt x="826895" y="195520"/>
                  <a:pt x="825500" y="187325"/>
                </a:cubicBezTo>
                <a:cubicBezTo>
                  <a:pt x="824899" y="185184"/>
                  <a:pt x="823176" y="181158"/>
                  <a:pt x="822325" y="177800"/>
                </a:cubicBezTo>
                <a:cubicBezTo>
                  <a:pt x="821144" y="174389"/>
                  <a:pt x="820523" y="170677"/>
                  <a:pt x="819150" y="168275"/>
                </a:cubicBezTo>
                <a:cubicBezTo>
                  <a:pt x="815951" y="163526"/>
                  <a:pt x="811507" y="155452"/>
                  <a:pt x="806450" y="149225"/>
                </a:cubicBezTo>
                <a:cubicBezTo>
                  <a:pt x="804963" y="146199"/>
                  <a:pt x="803534" y="141293"/>
                  <a:pt x="800100" y="139700"/>
                </a:cubicBezTo>
                <a:cubicBezTo>
                  <a:pt x="797632" y="138191"/>
                  <a:pt x="792880" y="134269"/>
                  <a:pt x="790575" y="133350"/>
                </a:cubicBezTo>
                <a:cubicBezTo>
                  <a:pt x="780750" y="117667"/>
                  <a:pt x="785506" y="123895"/>
                  <a:pt x="765175" y="111125"/>
                </a:cubicBezTo>
                <a:cubicBezTo>
                  <a:pt x="763294" y="109702"/>
                  <a:pt x="759427" y="107410"/>
                  <a:pt x="755650" y="104775"/>
                </a:cubicBezTo>
                <a:cubicBezTo>
                  <a:pt x="738747" y="77290"/>
                  <a:pt x="758222" y="110053"/>
                  <a:pt x="739775" y="88900"/>
                </a:cubicBezTo>
                <a:cubicBezTo>
                  <a:pt x="723834" y="73222"/>
                  <a:pt x="754565" y="91338"/>
                  <a:pt x="723900" y="73025"/>
                </a:cubicBezTo>
                <a:cubicBezTo>
                  <a:pt x="722052" y="69587"/>
                  <a:pt x="719501" y="66152"/>
                  <a:pt x="717550" y="63500"/>
                </a:cubicBezTo>
                <a:cubicBezTo>
                  <a:pt x="709966" y="54053"/>
                  <a:pt x="707903" y="53818"/>
                  <a:pt x="698500" y="47625"/>
                </a:cubicBezTo>
                <a:cubicBezTo>
                  <a:pt x="696277" y="44704"/>
                  <a:pt x="695762" y="40086"/>
                  <a:pt x="692150" y="38100"/>
                </a:cubicBezTo>
                <a:cubicBezTo>
                  <a:pt x="690169" y="36492"/>
                  <a:pt x="685570" y="36303"/>
                  <a:pt x="682625" y="34925"/>
                </a:cubicBezTo>
                <a:cubicBezTo>
                  <a:pt x="679373" y="33522"/>
                  <a:pt x="676492" y="30107"/>
                  <a:pt x="673100" y="28575"/>
                </a:cubicBezTo>
                <a:cubicBezTo>
                  <a:pt x="669953" y="26571"/>
                  <a:pt x="665827" y="26763"/>
                  <a:pt x="663575" y="25400"/>
                </a:cubicBezTo>
                <a:cubicBezTo>
                  <a:pt x="656156" y="22241"/>
                  <a:pt x="651478" y="15745"/>
                  <a:pt x="644525" y="12700"/>
                </a:cubicBezTo>
                <a:cubicBezTo>
                  <a:pt x="632323" y="7512"/>
                  <a:pt x="629754" y="7808"/>
                  <a:pt x="615950" y="3175"/>
                </a:cubicBezTo>
                <a:cubicBezTo>
                  <a:pt x="612920" y="2008"/>
                  <a:pt x="610236" y="1145"/>
                  <a:pt x="606425" y="0"/>
                </a:cubicBezTo>
                <a:cubicBezTo>
                  <a:pt x="526965" y="5526"/>
                  <a:pt x="548526" y="-1021"/>
                  <a:pt x="495300" y="6350"/>
                </a:cubicBezTo>
                <a:cubicBezTo>
                  <a:pt x="487186" y="7574"/>
                  <a:pt x="478510" y="7964"/>
                  <a:pt x="469900" y="9525"/>
                </a:cubicBezTo>
                <a:cubicBezTo>
                  <a:pt x="461115" y="11956"/>
                  <a:pt x="452432" y="13624"/>
                  <a:pt x="444500" y="15875"/>
                </a:cubicBezTo>
                <a:cubicBezTo>
                  <a:pt x="441247" y="16755"/>
                  <a:pt x="438161" y="17622"/>
                  <a:pt x="434975" y="19050"/>
                </a:cubicBezTo>
                <a:cubicBezTo>
                  <a:pt x="428305" y="22756"/>
                  <a:pt x="415926" y="31751"/>
                  <a:pt x="415925" y="31750"/>
                </a:cubicBezTo>
                <a:cubicBezTo>
                  <a:pt x="404017" y="62177"/>
                  <a:pt x="420274" y="28010"/>
                  <a:pt x="400050" y="47625"/>
                </a:cubicBezTo>
                <a:cubicBezTo>
                  <a:pt x="379656" y="69683"/>
                  <a:pt x="404411" y="42281"/>
                  <a:pt x="384175" y="63500"/>
                </a:cubicBezTo>
                <a:cubicBezTo>
                  <a:pt x="381853" y="66504"/>
                  <a:pt x="380650" y="70749"/>
                  <a:pt x="377825" y="73025"/>
                </a:cubicBezTo>
                <a:cubicBezTo>
                  <a:pt x="374622" y="75443"/>
                  <a:pt x="370889" y="76734"/>
                  <a:pt x="368300" y="79375"/>
                </a:cubicBezTo>
                <a:cubicBezTo>
                  <a:pt x="362638" y="85687"/>
                  <a:pt x="361129" y="91678"/>
                  <a:pt x="355600" y="98425"/>
                </a:cubicBezTo>
                <a:cubicBezTo>
                  <a:pt x="353527" y="101519"/>
                  <a:pt x="350392" y="104392"/>
                  <a:pt x="349250" y="107950"/>
                </a:cubicBezTo>
                <a:cubicBezTo>
                  <a:pt x="346527" y="113942"/>
                  <a:pt x="347737" y="122252"/>
                  <a:pt x="342900" y="127000"/>
                </a:cubicBezTo>
                <a:cubicBezTo>
                  <a:pt x="340792" y="130045"/>
                  <a:pt x="337876" y="132333"/>
                  <a:pt x="336550" y="136525"/>
                </a:cubicBezTo>
                <a:cubicBezTo>
                  <a:pt x="335094" y="141871"/>
                  <a:pt x="334315" y="151370"/>
                  <a:pt x="330200" y="155575"/>
                </a:cubicBezTo>
                <a:cubicBezTo>
                  <a:pt x="327902" y="158671"/>
                  <a:pt x="325370" y="162348"/>
                  <a:pt x="323850" y="165100"/>
                </a:cubicBezTo>
                <a:cubicBezTo>
                  <a:pt x="316924" y="181032"/>
                  <a:pt x="318024" y="184703"/>
                  <a:pt x="314325" y="200025"/>
                </a:cubicBezTo>
                <a:cubicBezTo>
                  <a:pt x="312362" y="208529"/>
                  <a:pt x="307975" y="225424"/>
                  <a:pt x="307975" y="225425"/>
                </a:cubicBezTo>
                <a:cubicBezTo>
                  <a:pt x="309373" y="235410"/>
                  <a:pt x="308622" y="244968"/>
                  <a:pt x="311150" y="254000"/>
                </a:cubicBezTo>
                <a:cubicBezTo>
                  <a:pt x="313929" y="282713"/>
                  <a:pt x="311493" y="281662"/>
                  <a:pt x="317500" y="301625"/>
                </a:cubicBezTo>
                <a:cubicBezTo>
                  <a:pt x="322163" y="316367"/>
                  <a:pt x="321794" y="312644"/>
                  <a:pt x="333375" y="330200"/>
                </a:cubicBezTo>
                <a:cubicBezTo>
                  <a:pt x="336018" y="333905"/>
                  <a:pt x="337285" y="335179"/>
                  <a:pt x="339725" y="339725"/>
                </a:cubicBezTo>
                <a:cubicBezTo>
                  <a:pt x="335147" y="353673"/>
                  <a:pt x="341021" y="346560"/>
                  <a:pt x="327025" y="352425"/>
                </a:cubicBezTo>
                <a:cubicBezTo>
                  <a:pt x="295447" y="373635"/>
                  <a:pt x="321286" y="359636"/>
                  <a:pt x="298450" y="368300"/>
                </a:cubicBezTo>
                <a:cubicBezTo>
                  <a:pt x="271562" y="360809"/>
                  <a:pt x="301957" y="372863"/>
                  <a:pt x="279400" y="358775"/>
                </a:cubicBezTo>
                <a:cubicBezTo>
                  <a:pt x="276255" y="357722"/>
                  <a:pt x="273416" y="357181"/>
                  <a:pt x="269875" y="355600"/>
                </a:cubicBezTo>
                <a:cubicBezTo>
                  <a:pt x="266381" y="354151"/>
                  <a:pt x="263509" y="350252"/>
                  <a:pt x="260350" y="349250"/>
                </a:cubicBezTo>
                <a:cubicBezTo>
                  <a:pt x="256795" y="347177"/>
                  <a:pt x="253575" y="348322"/>
                  <a:pt x="250825" y="346075"/>
                </a:cubicBezTo>
                <a:cubicBezTo>
                  <a:pt x="243874" y="342658"/>
                  <a:pt x="238457" y="339153"/>
                  <a:pt x="231775" y="333375"/>
                </a:cubicBezTo>
                <a:cubicBezTo>
                  <a:pt x="228444" y="330883"/>
                  <a:pt x="225388" y="328726"/>
                  <a:pt x="222250" y="327025"/>
                </a:cubicBezTo>
                <a:cubicBezTo>
                  <a:pt x="217348" y="324358"/>
                  <a:pt x="210607" y="323233"/>
                  <a:pt x="203200" y="320675"/>
                </a:cubicBezTo>
                <a:cubicBezTo>
                  <a:pt x="184395" y="326754"/>
                  <a:pt x="191940" y="322594"/>
                  <a:pt x="171450" y="330200"/>
                </a:cubicBezTo>
                <a:cubicBezTo>
                  <a:pt x="167656" y="331680"/>
                  <a:pt x="164214" y="331259"/>
                  <a:pt x="161925" y="333375"/>
                </a:cubicBezTo>
                <a:cubicBezTo>
                  <a:pt x="157641" y="335852"/>
                  <a:pt x="155218" y="337736"/>
                  <a:pt x="152400" y="339725"/>
                </a:cubicBezTo>
                <a:cubicBezTo>
                  <a:pt x="131312" y="364935"/>
                  <a:pt x="152230" y="329094"/>
                  <a:pt x="142875" y="358775"/>
                </a:cubicBezTo>
                <a:cubicBezTo>
                  <a:pt x="140918" y="362655"/>
                  <a:pt x="138750" y="365637"/>
                  <a:pt x="136525" y="368300"/>
                </a:cubicBezTo>
                <a:cubicBezTo>
                  <a:pt x="135581" y="371069"/>
                  <a:pt x="135321" y="375161"/>
                  <a:pt x="133350" y="377825"/>
                </a:cubicBezTo>
                <a:cubicBezTo>
                  <a:pt x="129025" y="383509"/>
                  <a:pt x="125993" y="391021"/>
                  <a:pt x="120650" y="396875"/>
                </a:cubicBezTo>
                <a:cubicBezTo>
                  <a:pt x="119483" y="399954"/>
                  <a:pt x="115194" y="403312"/>
                  <a:pt x="114300" y="406400"/>
                </a:cubicBezTo>
                <a:cubicBezTo>
                  <a:pt x="112421" y="414064"/>
                  <a:pt x="111634" y="418819"/>
                  <a:pt x="107950" y="425450"/>
                </a:cubicBezTo>
                <a:cubicBezTo>
                  <a:pt x="105617" y="428016"/>
                  <a:pt x="102831" y="431222"/>
                  <a:pt x="101600" y="434975"/>
                </a:cubicBezTo>
                <a:cubicBezTo>
                  <a:pt x="98256" y="441237"/>
                  <a:pt x="99002" y="447799"/>
                  <a:pt x="95250" y="454025"/>
                </a:cubicBezTo>
                <a:cubicBezTo>
                  <a:pt x="78794" y="483707"/>
                  <a:pt x="98171" y="450003"/>
                  <a:pt x="85725" y="473075"/>
                </a:cubicBezTo>
                <a:cubicBezTo>
                  <a:pt x="83520" y="476573"/>
                  <a:pt x="81043" y="479296"/>
                  <a:pt x="79375" y="482600"/>
                </a:cubicBezTo>
                <a:cubicBezTo>
                  <a:pt x="73971" y="492584"/>
                  <a:pt x="79546" y="493096"/>
                  <a:pt x="69850" y="501650"/>
                </a:cubicBezTo>
                <a:cubicBezTo>
                  <a:pt x="66372" y="504794"/>
                  <a:pt x="64301" y="505533"/>
                  <a:pt x="60325" y="508000"/>
                </a:cubicBezTo>
                <a:cubicBezTo>
                  <a:pt x="56745" y="522710"/>
                  <a:pt x="63267" y="509694"/>
                  <a:pt x="47625" y="523875"/>
                </a:cubicBezTo>
                <a:cubicBezTo>
                  <a:pt x="25761" y="544552"/>
                  <a:pt x="60945" y="522429"/>
                  <a:pt x="31750" y="539750"/>
                </a:cubicBezTo>
                <a:cubicBezTo>
                  <a:pt x="29500" y="542194"/>
                  <a:pt x="28549" y="546093"/>
                  <a:pt x="25400" y="549275"/>
                </a:cubicBezTo>
                <a:cubicBezTo>
                  <a:pt x="15255" y="562181"/>
                  <a:pt x="14726" y="550649"/>
                  <a:pt x="9525" y="565150"/>
                </a:cubicBezTo>
                <a:cubicBezTo>
                  <a:pt x="6792" y="570622"/>
                  <a:pt x="6323" y="577951"/>
                  <a:pt x="3175" y="584200"/>
                </a:cubicBezTo>
                <a:cubicBezTo>
                  <a:pt x="1554" y="588530"/>
                  <a:pt x="872" y="589628"/>
                  <a:pt x="0" y="593725"/>
                </a:cubicBezTo>
                <a:cubicBezTo>
                  <a:pt x="107" y="616187"/>
                  <a:pt x="103" y="629362"/>
                  <a:pt x="3175" y="650875"/>
                </a:cubicBezTo>
                <a:cubicBezTo>
                  <a:pt x="3659" y="654341"/>
                  <a:pt x="3532" y="657472"/>
                  <a:pt x="6350" y="660400"/>
                </a:cubicBezTo>
                <a:cubicBezTo>
                  <a:pt x="8995" y="663323"/>
                  <a:pt x="12861" y="662344"/>
                  <a:pt x="15875" y="663575"/>
                </a:cubicBezTo>
                <a:cubicBezTo>
                  <a:pt x="23344" y="668952"/>
                  <a:pt x="28445" y="671523"/>
                  <a:pt x="34925" y="676275"/>
                </a:cubicBezTo>
                <a:cubicBezTo>
                  <a:pt x="39233" y="679582"/>
                  <a:pt x="41915" y="680256"/>
                  <a:pt x="44450" y="682625"/>
                </a:cubicBezTo>
                <a:cubicBezTo>
                  <a:pt x="59000" y="708172"/>
                  <a:pt x="43995" y="682864"/>
                  <a:pt x="60325" y="698500"/>
                </a:cubicBezTo>
                <a:cubicBezTo>
                  <a:pt x="63137" y="701517"/>
                  <a:pt x="64706" y="705814"/>
                  <a:pt x="66675" y="708025"/>
                </a:cubicBezTo>
                <a:cubicBezTo>
                  <a:pt x="69491" y="710317"/>
                  <a:pt x="72852" y="712154"/>
                  <a:pt x="76200" y="714375"/>
                </a:cubicBezTo>
                <a:cubicBezTo>
                  <a:pt x="79965" y="717349"/>
                  <a:pt x="81770" y="720837"/>
                  <a:pt x="85725" y="723900"/>
                </a:cubicBezTo>
                <a:cubicBezTo>
                  <a:pt x="92500" y="728834"/>
                  <a:pt x="98755" y="732234"/>
                  <a:pt x="104775" y="736600"/>
                </a:cubicBezTo>
                <a:cubicBezTo>
                  <a:pt x="107576" y="738828"/>
                  <a:pt x="110767" y="741906"/>
                  <a:pt x="114300" y="742950"/>
                </a:cubicBezTo>
                <a:cubicBezTo>
                  <a:pt x="117691" y="744266"/>
                  <a:pt x="120412" y="744168"/>
                  <a:pt x="123825" y="746125"/>
                </a:cubicBezTo>
                <a:cubicBezTo>
                  <a:pt x="131125" y="750152"/>
                  <a:pt x="136456" y="755587"/>
                  <a:pt x="142875" y="758825"/>
                </a:cubicBezTo>
                <a:cubicBezTo>
                  <a:pt x="146545" y="760213"/>
                  <a:pt x="149431" y="760310"/>
                  <a:pt x="152400" y="762000"/>
                </a:cubicBezTo>
                <a:cubicBezTo>
                  <a:pt x="158615" y="764636"/>
                  <a:pt x="164235" y="770007"/>
                  <a:pt x="171450" y="774700"/>
                </a:cubicBezTo>
                <a:cubicBezTo>
                  <a:pt x="174423" y="776745"/>
                  <a:pt x="177219" y="780093"/>
                  <a:pt x="180975" y="781050"/>
                </a:cubicBezTo>
                <a:cubicBezTo>
                  <a:pt x="184237" y="782061"/>
                  <a:pt x="187888" y="782395"/>
                  <a:pt x="190500" y="784225"/>
                </a:cubicBezTo>
                <a:cubicBezTo>
                  <a:pt x="197407" y="788608"/>
                  <a:pt x="202072" y="794841"/>
                  <a:pt x="209550" y="796925"/>
                </a:cubicBezTo>
                <a:cubicBezTo>
                  <a:pt x="216810" y="800333"/>
                  <a:pt x="229101" y="803799"/>
                  <a:pt x="238125" y="806450"/>
                </a:cubicBezTo>
                <a:cubicBezTo>
                  <a:pt x="241588" y="807911"/>
                  <a:pt x="245003" y="808075"/>
                  <a:pt x="247650" y="809625"/>
                </a:cubicBezTo>
                <a:cubicBezTo>
                  <a:pt x="257771" y="816195"/>
                  <a:pt x="255096" y="815758"/>
                  <a:pt x="266700" y="819150"/>
                </a:cubicBezTo>
                <a:cubicBezTo>
                  <a:pt x="276151" y="821114"/>
                  <a:pt x="285942" y="825010"/>
                  <a:pt x="295275" y="825500"/>
                </a:cubicBezTo>
                <a:cubicBezTo>
                  <a:pt x="312267" y="828357"/>
                  <a:pt x="321016" y="828190"/>
                  <a:pt x="339725" y="835025"/>
                </a:cubicBezTo>
                <a:cubicBezTo>
                  <a:pt x="345713" y="836877"/>
                  <a:pt x="349887" y="838144"/>
                  <a:pt x="358775" y="841375"/>
                </a:cubicBezTo>
                <a:cubicBezTo>
                  <a:pt x="362733" y="842204"/>
                  <a:pt x="364349" y="844147"/>
                  <a:pt x="368300" y="844550"/>
                </a:cubicBezTo>
                <a:cubicBezTo>
                  <a:pt x="400509" y="851007"/>
                  <a:pt x="358440" y="851589"/>
                  <a:pt x="396875" y="850900"/>
                </a:cubicBezTo>
                <a:cubicBezTo>
                  <a:pt x="401267" y="851803"/>
                  <a:pt x="405779" y="854270"/>
                  <a:pt x="409575" y="854075"/>
                </a:cubicBezTo>
                <a:cubicBezTo>
                  <a:pt x="419568" y="854160"/>
                  <a:pt x="430508" y="856432"/>
                  <a:pt x="438150" y="857250"/>
                </a:cubicBezTo>
                <a:cubicBezTo>
                  <a:pt x="446400" y="857446"/>
                  <a:pt x="451985" y="854275"/>
                  <a:pt x="460375" y="854075"/>
                </a:cubicBezTo>
                <a:cubicBezTo>
                  <a:pt x="465305" y="852413"/>
                  <a:pt x="468365" y="851474"/>
                  <a:pt x="473075" y="850900"/>
                </a:cubicBezTo>
                <a:cubicBezTo>
                  <a:pt x="508126" y="845200"/>
                  <a:pt x="448064" y="858839"/>
                  <a:pt x="514350" y="841375"/>
                </a:cubicBezTo>
                <a:cubicBezTo>
                  <a:pt x="521326" y="839715"/>
                  <a:pt x="541337" y="833591"/>
                  <a:pt x="546100" y="831850"/>
                </a:cubicBezTo>
                <a:cubicBezTo>
                  <a:pt x="595071" y="807866"/>
                  <a:pt x="520716" y="846334"/>
                  <a:pt x="565150" y="822325"/>
                </a:cubicBezTo>
                <a:cubicBezTo>
                  <a:pt x="570788" y="817633"/>
                  <a:pt x="576119" y="812068"/>
                  <a:pt x="584200" y="809625"/>
                </a:cubicBezTo>
                <a:cubicBezTo>
                  <a:pt x="591408" y="807838"/>
                  <a:pt x="595591" y="805623"/>
                  <a:pt x="603250" y="803275"/>
                </a:cubicBezTo>
                <a:cubicBezTo>
                  <a:pt x="637867" y="801691"/>
                  <a:pt x="657858" y="807532"/>
                  <a:pt x="692150" y="806450"/>
                </a:cubicBezTo>
                <a:cubicBezTo>
                  <a:pt x="694872" y="807346"/>
                  <a:pt x="694857" y="812310"/>
                  <a:pt x="695325" y="815975"/>
                </a:cubicBezTo>
                <a:cubicBezTo>
                  <a:pt x="696477" y="822848"/>
                  <a:pt x="692978" y="831447"/>
                  <a:pt x="692150" y="838200"/>
                </a:cubicBezTo>
                <a:cubicBezTo>
                  <a:pt x="693355" y="843538"/>
                  <a:pt x="699493" y="867802"/>
                  <a:pt x="701675" y="869950"/>
                </a:cubicBezTo>
                <a:cubicBezTo>
                  <a:pt x="703949" y="871332"/>
                  <a:pt x="707217" y="873877"/>
                  <a:pt x="711200" y="876300"/>
                </a:cubicBezTo>
                <a:cubicBezTo>
                  <a:pt x="728100" y="900272"/>
                  <a:pt x="705165" y="870552"/>
                  <a:pt x="727075" y="892175"/>
                </a:cubicBezTo>
                <a:cubicBezTo>
                  <a:pt x="752618" y="914620"/>
                  <a:pt x="715347" y="895312"/>
                  <a:pt x="742950" y="908050"/>
                </a:cubicBezTo>
                <a:cubicBezTo>
                  <a:pt x="760731" y="932735"/>
                  <a:pt x="735913" y="903331"/>
                  <a:pt x="758825" y="923925"/>
                </a:cubicBezTo>
                <a:cubicBezTo>
                  <a:pt x="760744" y="926533"/>
                  <a:pt x="761926" y="931693"/>
                  <a:pt x="765175" y="933450"/>
                </a:cubicBezTo>
                <a:cubicBezTo>
                  <a:pt x="771093" y="939174"/>
                  <a:pt x="778747" y="941676"/>
                  <a:pt x="784225" y="946150"/>
                </a:cubicBezTo>
                <a:cubicBezTo>
                  <a:pt x="787076" y="948870"/>
                  <a:pt x="790134" y="951143"/>
                  <a:pt x="793750" y="952500"/>
                </a:cubicBezTo>
                <a:cubicBezTo>
                  <a:pt x="797012" y="953940"/>
                  <a:pt x="800346" y="953916"/>
                  <a:pt x="803275" y="955675"/>
                </a:cubicBezTo>
                <a:cubicBezTo>
                  <a:pt x="809437" y="958073"/>
                  <a:pt x="816288" y="964672"/>
                  <a:pt x="822325" y="968375"/>
                </a:cubicBezTo>
                <a:cubicBezTo>
                  <a:pt x="825293" y="970138"/>
                  <a:pt x="828309" y="973675"/>
                  <a:pt x="831850" y="974725"/>
                </a:cubicBezTo>
                <a:cubicBezTo>
                  <a:pt x="841355" y="977469"/>
                  <a:pt x="845486" y="979135"/>
                  <a:pt x="850900" y="981075"/>
                </a:cubicBezTo>
                <a:cubicBezTo>
                  <a:pt x="854303" y="982656"/>
                  <a:pt x="857462" y="983990"/>
                  <a:pt x="860425" y="984250"/>
                </a:cubicBezTo>
                <a:cubicBezTo>
                  <a:pt x="866363" y="986462"/>
                  <a:pt x="872449" y="987111"/>
                  <a:pt x="879475" y="987425"/>
                </a:cubicBezTo>
                <a:cubicBezTo>
                  <a:pt x="889150" y="988237"/>
                  <a:pt x="898977" y="989876"/>
                  <a:pt x="908050" y="990600"/>
                </a:cubicBezTo>
                <a:cubicBezTo>
                  <a:pt x="924705" y="992942"/>
                  <a:pt x="925456" y="993489"/>
                  <a:pt x="939800" y="996950"/>
                </a:cubicBezTo>
                <a:cubicBezTo>
                  <a:pt x="956827" y="996579"/>
                  <a:pt x="965292" y="992887"/>
                  <a:pt x="981075" y="993775"/>
                </a:cubicBezTo>
                <a:cubicBezTo>
                  <a:pt x="986656" y="993116"/>
                  <a:pt x="991135" y="991954"/>
                  <a:pt x="996950" y="990600"/>
                </a:cubicBezTo>
                <a:cubicBezTo>
                  <a:pt x="1006321" y="990302"/>
                  <a:pt x="1014704" y="984946"/>
                  <a:pt x="1022350" y="984250"/>
                </a:cubicBezTo>
                <a:cubicBezTo>
                  <a:pt x="1026846" y="982505"/>
                  <a:pt x="1031279" y="981935"/>
                  <a:pt x="1035050" y="981075"/>
                </a:cubicBezTo>
                <a:cubicBezTo>
                  <a:pt x="1060263" y="977620"/>
                  <a:pt x="1045233" y="978858"/>
                  <a:pt x="1069975" y="971550"/>
                </a:cubicBezTo>
                <a:cubicBezTo>
                  <a:pt x="1072790" y="970468"/>
                  <a:pt x="1076900" y="970481"/>
                  <a:pt x="1079500" y="968375"/>
                </a:cubicBezTo>
                <a:cubicBezTo>
                  <a:pt x="1087720" y="962059"/>
                  <a:pt x="1094671" y="959909"/>
                  <a:pt x="1108075" y="949325"/>
                </a:cubicBezTo>
                <a:cubicBezTo>
                  <a:pt x="1110962" y="947477"/>
                  <a:pt x="1114267" y="944554"/>
                  <a:pt x="1117600" y="942975"/>
                </a:cubicBezTo>
                <a:cubicBezTo>
                  <a:pt x="1120378" y="941501"/>
                  <a:pt x="1123468" y="941104"/>
                  <a:pt x="1127125" y="939800"/>
                </a:cubicBezTo>
                <a:cubicBezTo>
                  <a:pt x="1134102" y="934800"/>
                  <a:pt x="1141145" y="932479"/>
                  <a:pt x="1146175" y="927100"/>
                </a:cubicBezTo>
                <a:cubicBezTo>
                  <a:pt x="1150619" y="924515"/>
                  <a:pt x="1151635" y="923525"/>
                  <a:pt x="1155700" y="920750"/>
                </a:cubicBezTo>
                <a:cubicBezTo>
                  <a:pt x="1157530" y="917397"/>
                  <a:pt x="1159076" y="913051"/>
                  <a:pt x="1162050" y="911225"/>
                </a:cubicBezTo>
                <a:cubicBezTo>
                  <a:pt x="1164937" y="908277"/>
                  <a:pt x="1169585" y="908142"/>
                  <a:pt x="1171575" y="904875"/>
                </a:cubicBezTo>
                <a:cubicBezTo>
                  <a:pt x="1173665" y="902340"/>
                  <a:pt x="1172705" y="898892"/>
                  <a:pt x="1174750" y="895350"/>
                </a:cubicBezTo>
                <a:cubicBezTo>
                  <a:pt x="1176340" y="892513"/>
                  <a:pt x="1180153" y="888971"/>
                  <a:pt x="1181100" y="885825"/>
                </a:cubicBezTo>
                <a:cubicBezTo>
                  <a:pt x="1183818" y="879708"/>
                  <a:pt x="1187450" y="866776"/>
                  <a:pt x="1187450" y="866775"/>
                </a:cubicBezTo>
                <a:cubicBezTo>
                  <a:pt x="1186246" y="846523"/>
                  <a:pt x="1186587" y="826043"/>
                  <a:pt x="1184275" y="803275"/>
                </a:cubicBezTo>
                <a:cubicBezTo>
                  <a:pt x="1183939" y="798116"/>
                  <a:pt x="1182428" y="794169"/>
                  <a:pt x="1181100" y="790575"/>
                </a:cubicBezTo>
                <a:cubicBezTo>
                  <a:pt x="1181118" y="785916"/>
                  <a:pt x="1178044" y="779596"/>
                  <a:pt x="1177925" y="774700"/>
                </a:cubicBezTo>
                <a:cubicBezTo>
                  <a:pt x="1176982" y="771857"/>
                  <a:pt x="1175855" y="767817"/>
                  <a:pt x="1174750" y="765175"/>
                </a:cubicBezTo>
                <a:cubicBezTo>
                  <a:pt x="1173341" y="761645"/>
                  <a:pt x="1172099" y="756905"/>
                  <a:pt x="1171575" y="752475"/>
                </a:cubicBezTo>
                <a:cubicBezTo>
                  <a:pt x="1169708" y="745847"/>
                  <a:pt x="1165501" y="740069"/>
                  <a:pt x="1165225" y="733425"/>
                </a:cubicBezTo>
                <a:cubicBezTo>
                  <a:pt x="1164184" y="729038"/>
                  <a:pt x="1163051" y="724916"/>
                  <a:pt x="1162050" y="720725"/>
                </a:cubicBezTo>
                <a:cubicBezTo>
                  <a:pt x="1160990" y="711597"/>
                  <a:pt x="1156028" y="700269"/>
                  <a:pt x="1152525" y="692150"/>
                </a:cubicBezTo>
                <a:cubicBezTo>
                  <a:pt x="1151570" y="689853"/>
                  <a:pt x="1150842" y="685871"/>
                  <a:pt x="1149350" y="682625"/>
                </a:cubicBezTo>
                <a:cubicBezTo>
                  <a:pt x="1148339" y="679138"/>
                  <a:pt x="1147391" y="676366"/>
                  <a:pt x="1146175" y="673100"/>
                </a:cubicBezTo>
                <a:cubicBezTo>
                  <a:pt x="1122045" y="650063"/>
                  <a:pt x="1148251" y="683126"/>
                  <a:pt x="1136650" y="654050"/>
                </a:cubicBezTo>
                <a:cubicBezTo>
                  <a:pt x="1134095" y="650820"/>
                  <a:pt x="1132239" y="647863"/>
                  <a:pt x="1130300" y="644525"/>
                </a:cubicBezTo>
                <a:cubicBezTo>
                  <a:pt x="1128128" y="641784"/>
                  <a:pt x="1128135" y="638179"/>
                  <a:pt x="1127125" y="635000"/>
                </a:cubicBezTo>
                <a:cubicBezTo>
                  <a:pt x="1125104" y="631343"/>
                  <a:pt x="1121815" y="628348"/>
                  <a:pt x="1120775" y="625475"/>
                </a:cubicBezTo>
                <a:cubicBezTo>
                  <a:pt x="1115531" y="612812"/>
                  <a:pt x="1114780" y="608889"/>
                  <a:pt x="1111250" y="596900"/>
                </a:cubicBezTo>
                <a:cubicBezTo>
                  <a:pt x="1110031" y="593741"/>
                  <a:pt x="1109551" y="590493"/>
                  <a:pt x="1108075" y="587375"/>
                </a:cubicBezTo>
                <a:cubicBezTo>
                  <a:pt x="1106253" y="584221"/>
                  <a:pt x="1103136" y="581770"/>
                  <a:pt x="1101725" y="577850"/>
                </a:cubicBezTo>
                <a:cubicBezTo>
                  <a:pt x="1098484" y="571023"/>
                  <a:pt x="1097696" y="565069"/>
                  <a:pt x="1095375" y="558800"/>
                </a:cubicBezTo>
                <a:cubicBezTo>
                  <a:pt x="1094955" y="556643"/>
                  <a:pt x="1093254" y="551488"/>
                  <a:pt x="1092200" y="549275"/>
                </a:cubicBezTo>
                <a:cubicBezTo>
                  <a:pt x="1090750" y="546241"/>
                  <a:pt x="1090763" y="542329"/>
                  <a:pt x="1089025" y="539750"/>
                </a:cubicBezTo>
                <a:cubicBezTo>
                  <a:pt x="1084927" y="532773"/>
                  <a:pt x="1082200" y="525458"/>
                  <a:pt x="1076325" y="520700"/>
                </a:cubicBezTo>
                <a:cubicBezTo>
                  <a:pt x="1069932" y="513546"/>
                  <a:pt x="1064843" y="502627"/>
                  <a:pt x="1057275" y="501650"/>
                </a:cubicBezTo>
                <a:cubicBezTo>
                  <a:pt x="1051843" y="499278"/>
                  <a:pt x="1044547" y="498317"/>
                  <a:pt x="1038225" y="495300"/>
                </a:cubicBezTo>
                <a:cubicBezTo>
                  <a:pt x="1034942" y="494092"/>
                  <a:pt x="1032368" y="492046"/>
                  <a:pt x="1028700" y="492125"/>
                </a:cubicBezTo>
                <a:cubicBezTo>
                  <a:pt x="981632" y="488826"/>
                  <a:pt x="982577" y="489741"/>
                  <a:pt x="933450" y="482600"/>
                </a:cubicBezTo>
                <a:cubicBezTo>
                  <a:pt x="917042" y="482045"/>
                  <a:pt x="903008" y="476751"/>
                  <a:pt x="889000" y="476250"/>
                </a:cubicBezTo>
                <a:cubicBezTo>
                  <a:pt x="883793" y="474420"/>
                  <a:pt x="878624" y="473591"/>
                  <a:pt x="873125" y="473075"/>
                </a:cubicBezTo>
                <a:cubicBezTo>
                  <a:pt x="863106" y="473644"/>
                  <a:pt x="849796" y="472427"/>
                  <a:pt x="841375" y="469900"/>
                </a:cubicBezTo>
                <a:cubicBezTo>
                  <a:pt x="838471" y="469087"/>
                  <a:pt x="823447" y="464800"/>
                  <a:pt x="819150" y="463550"/>
                </a:cubicBezTo>
                <a:cubicBezTo>
                  <a:pt x="811589" y="461040"/>
                  <a:pt x="807644" y="453944"/>
                  <a:pt x="800100" y="450850"/>
                </a:cubicBezTo>
                <a:cubicBezTo>
                  <a:pt x="798286" y="449130"/>
                  <a:pt x="794165" y="447572"/>
                  <a:pt x="790575" y="444500"/>
                </a:cubicBezTo>
                <a:cubicBezTo>
                  <a:pt x="789251" y="440922"/>
                  <a:pt x="787714" y="438141"/>
                  <a:pt x="787400" y="434975"/>
                </a:cubicBezTo>
                <a:cubicBezTo>
                  <a:pt x="788070" y="421453"/>
                  <a:pt x="789848" y="410077"/>
                  <a:pt x="793750" y="396875"/>
                </a:cubicBezTo>
                <a:cubicBezTo>
                  <a:pt x="794282" y="393733"/>
                  <a:pt x="796184" y="390509"/>
                  <a:pt x="796925" y="387350"/>
                </a:cubicBezTo>
                <a:cubicBezTo>
                  <a:pt x="797883" y="383378"/>
                  <a:pt x="798684" y="378195"/>
                  <a:pt x="800100" y="374650"/>
                </a:cubicBezTo>
                <a:cubicBezTo>
                  <a:pt x="800784" y="368368"/>
                  <a:pt x="802634" y="361487"/>
                  <a:pt x="806450" y="355600"/>
                </a:cubicBezTo>
                <a:cubicBezTo>
                  <a:pt x="815971" y="339662"/>
                  <a:pt x="810940" y="348191"/>
                  <a:pt x="819150" y="327025"/>
                </a:cubicBezTo>
                <a:cubicBezTo>
                  <a:pt x="830052" y="293157"/>
                  <a:pt x="807753" y="346229"/>
                  <a:pt x="828675" y="307975"/>
                </a:cubicBezTo>
                <a:cubicBezTo>
                  <a:pt x="831009" y="302211"/>
                  <a:pt x="833489" y="294135"/>
                  <a:pt x="835025" y="288925"/>
                </a:cubicBezTo>
                <a:cubicBezTo>
                  <a:pt x="836210" y="286879"/>
                  <a:pt x="836521" y="283757"/>
                  <a:pt x="838200" y="279400"/>
                </a:cubicBezTo>
                <a:cubicBezTo>
                  <a:pt x="835597" y="261943"/>
                  <a:pt x="842322" y="273783"/>
                  <a:pt x="841375" y="263525"/>
                </a:cubicBezTo>
                <a:close/>
              </a:path>
            </a:pathLst>
          </a:custGeom>
          <a:noFill/>
          <a:ln w="38100">
            <a:solidFill>
              <a:srgbClr val="FFFF00"/>
            </a:solidFill>
            <a:extLst>
              <a:ext uri="{C807C97D-BFC1-408E-A445-0C87EB9F89A2}">
                <ask:lineSketchStyleProps xmlns:ask="http://schemas.microsoft.com/office/drawing/2018/sketchyshapes" sd="549872348">
                  <a:custGeom>
                    <a:avLst/>
                    <a:gdLst>
                      <a:gd name="connsiteX0" fmla="*/ 841375 w 1187450"/>
                      <a:gd name="connsiteY0" fmla="*/ 263525 h 996950"/>
                      <a:gd name="connsiteX1" fmla="*/ 835025 w 1187450"/>
                      <a:gd name="connsiteY1" fmla="*/ 219075 h 996950"/>
                      <a:gd name="connsiteX2" fmla="*/ 825500 w 1187450"/>
                      <a:gd name="connsiteY2" fmla="*/ 187325 h 996950"/>
                      <a:gd name="connsiteX3" fmla="*/ 822325 w 1187450"/>
                      <a:gd name="connsiteY3" fmla="*/ 177800 h 996950"/>
                      <a:gd name="connsiteX4" fmla="*/ 819150 w 1187450"/>
                      <a:gd name="connsiteY4" fmla="*/ 168275 h 996950"/>
                      <a:gd name="connsiteX5" fmla="*/ 806450 w 1187450"/>
                      <a:gd name="connsiteY5" fmla="*/ 149225 h 996950"/>
                      <a:gd name="connsiteX6" fmla="*/ 800100 w 1187450"/>
                      <a:gd name="connsiteY6" fmla="*/ 139700 h 996950"/>
                      <a:gd name="connsiteX7" fmla="*/ 790575 w 1187450"/>
                      <a:gd name="connsiteY7" fmla="*/ 133350 h 996950"/>
                      <a:gd name="connsiteX8" fmla="*/ 765175 w 1187450"/>
                      <a:gd name="connsiteY8" fmla="*/ 111125 h 996950"/>
                      <a:gd name="connsiteX9" fmla="*/ 755650 w 1187450"/>
                      <a:gd name="connsiteY9" fmla="*/ 104775 h 996950"/>
                      <a:gd name="connsiteX10" fmla="*/ 739775 w 1187450"/>
                      <a:gd name="connsiteY10" fmla="*/ 88900 h 996950"/>
                      <a:gd name="connsiteX11" fmla="*/ 723900 w 1187450"/>
                      <a:gd name="connsiteY11" fmla="*/ 73025 h 996950"/>
                      <a:gd name="connsiteX12" fmla="*/ 717550 w 1187450"/>
                      <a:gd name="connsiteY12" fmla="*/ 63500 h 996950"/>
                      <a:gd name="connsiteX13" fmla="*/ 698500 w 1187450"/>
                      <a:gd name="connsiteY13" fmla="*/ 47625 h 996950"/>
                      <a:gd name="connsiteX14" fmla="*/ 692150 w 1187450"/>
                      <a:gd name="connsiteY14" fmla="*/ 38100 h 996950"/>
                      <a:gd name="connsiteX15" fmla="*/ 682625 w 1187450"/>
                      <a:gd name="connsiteY15" fmla="*/ 34925 h 996950"/>
                      <a:gd name="connsiteX16" fmla="*/ 673100 w 1187450"/>
                      <a:gd name="connsiteY16" fmla="*/ 28575 h 996950"/>
                      <a:gd name="connsiteX17" fmla="*/ 663575 w 1187450"/>
                      <a:gd name="connsiteY17" fmla="*/ 25400 h 996950"/>
                      <a:gd name="connsiteX18" fmla="*/ 644525 w 1187450"/>
                      <a:gd name="connsiteY18" fmla="*/ 12700 h 996950"/>
                      <a:gd name="connsiteX19" fmla="*/ 615950 w 1187450"/>
                      <a:gd name="connsiteY19" fmla="*/ 3175 h 996950"/>
                      <a:gd name="connsiteX20" fmla="*/ 606425 w 1187450"/>
                      <a:gd name="connsiteY20" fmla="*/ 0 h 996950"/>
                      <a:gd name="connsiteX21" fmla="*/ 495300 w 1187450"/>
                      <a:gd name="connsiteY21" fmla="*/ 6350 h 996950"/>
                      <a:gd name="connsiteX22" fmla="*/ 469900 w 1187450"/>
                      <a:gd name="connsiteY22" fmla="*/ 9525 h 996950"/>
                      <a:gd name="connsiteX23" fmla="*/ 444500 w 1187450"/>
                      <a:gd name="connsiteY23" fmla="*/ 15875 h 996950"/>
                      <a:gd name="connsiteX24" fmla="*/ 434975 w 1187450"/>
                      <a:gd name="connsiteY24" fmla="*/ 19050 h 996950"/>
                      <a:gd name="connsiteX25" fmla="*/ 415925 w 1187450"/>
                      <a:gd name="connsiteY25" fmla="*/ 31750 h 996950"/>
                      <a:gd name="connsiteX26" fmla="*/ 400050 w 1187450"/>
                      <a:gd name="connsiteY26" fmla="*/ 47625 h 996950"/>
                      <a:gd name="connsiteX27" fmla="*/ 384175 w 1187450"/>
                      <a:gd name="connsiteY27" fmla="*/ 63500 h 996950"/>
                      <a:gd name="connsiteX28" fmla="*/ 377825 w 1187450"/>
                      <a:gd name="connsiteY28" fmla="*/ 73025 h 996950"/>
                      <a:gd name="connsiteX29" fmla="*/ 368300 w 1187450"/>
                      <a:gd name="connsiteY29" fmla="*/ 79375 h 996950"/>
                      <a:gd name="connsiteX30" fmla="*/ 355600 w 1187450"/>
                      <a:gd name="connsiteY30" fmla="*/ 98425 h 996950"/>
                      <a:gd name="connsiteX31" fmla="*/ 349250 w 1187450"/>
                      <a:gd name="connsiteY31" fmla="*/ 107950 h 996950"/>
                      <a:gd name="connsiteX32" fmla="*/ 342900 w 1187450"/>
                      <a:gd name="connsiteY32" fmla="*/ 127000 h 996950"/>
                      <a:gd name="connsiteX33" fmla="*/ 336550 w 1187450"/>
                      <a:gd name="connsiteY33" fmla="*/ 136525 h 996950"/>
                      <a:gd name="connsiteX34" fmla="*/ 330200 w 1187450"/>
                      <a:gd name="connsiteY34" fmla="*/ 155575 h 996950"/>
                      <a:gd name="connsiteX35" fmla="*/ 323850 w 1187450"/>
                      <a:gd name="connsiteY35" fmla="*/ 165100 h 996950"/>
                      <a:gd name="connsiteX36" fmla="*/ 314325 w 1187450"/>
                      <a:gd name="connsiteY36" fmla="*/ 200025 h 996950"/>
                      <a:gd name="connsiteX37" fmla="*/ 307975 w 1187450"/>
                      <a:gd name="connsiteY37" fmla="*/ 225425 h 996950"/>
                      <a:gd name="connsiteX38" fmla="*/ 311150 w 1187450"/>
                      <a:gd name="connsiteY38" fmla="*/ 254000 h 996950"/>
                      <a:gd name="connsiteX39" fmla="*/ 317500 w 1187450"/>
                      <a:gd name="connsiteY39" fmla="*/ 301625 h 996950"/>
                      <a:gd name="connsiteX40" fmla="*/ 333375 w 1187450"/>
                      <a:gd name="connsiteY40" fmla="*/ 330200 h 996950"/>
                      <a:gd name="connsiteX41" fmla="*/ 339725 w 1187450"/>
                      <a:gd name="connsiteY41" fmla="*/ 339725 h 996950"/>
                      <a:gd name="connsiteX42" fmla="*/ 327025 w 1187450"/>
                      <a:gd name="connsiteY42" fmla="*/ 352425 h 996950"/>
                      <a:gd name="connsiteX43" fmla="*/ 298450 w 1187450"/>
                      <a:gd name="connsiteY43" fmla="*/ 368300 h 996950"/>
                      <a:gd name="connsiteX44" fmla="*/ 279400 w 1187450"/>
                      <a:gd name="connsiteY44" fmla="*/ 358775 h 996950"/>
                      <a:gd name="connsiteX45" fmla="*/ 269875 w 1187450"/>
                      <a:gd name="connsiteY45" fmla="*/ 355600 h 996950"/>
                      <a:gd name="connsiteX46" fmla="*/ 260350 w 1187450"/>
                      <a:gd name="connsiteY46" fmla="*/ 349250 h 996950"/>
                      <a:gd name="connsiteX47" fmla="*/ 250825 w 1187450"/>
                      <a:gd name="connsiteY47" fmla="*/ 346075 h 996950"/>
                      <a:gd name="connsiteX48" fmla="*/ 231775 w 1187450"/>
                      <a:gd name="connsiteY48" fmla="*/ 333375 h 996950"/>
                      <a:gd name="connsiteX49" fmla="*/ 222250 w 1187450"/>
                      <a:gd name="connsiteY49" fmla="*/ 327025 h 996950"/>
                      <a:gd name="connsiteX50" fmla="*/ 203200 w 1187450"/>
                      <a:gd name="connsiteY50" fmla="*/ 320675 h 996950"/>
                      <a:gd name="connsiteX51" fmla="*/ 171450 w 1187450"/>
                      <a:gd name="connsiteY51" fmla="*/ 330200 h 996950"/>
                      <a:gd name="connsiteX52" fmla="*/ 161925 w 1187450"/>
                      <a:gd name="connsiteY52" fmla="*/ 333375 h 996950"/>
                      <a:gd name="connsiteX53" fmla="*/ 152400 w 1187450"/>
                      <a:gd name="connsiteY53" fmla="*/ 339725 h 996950"/>
                      <a:gd name="connsiteX54" fmla="*/ 142875 w 1187450"/>
                      <a:gd name="connsiteY54" fmla="*/ 358775 h 996950"/>
                      <a:gd name="connsiteX55" fmla="*/ 136525 w 1187450"/>
                      <a:gd name="connsiteY55" fmla="*/ 368300 h 996950"/>
                      <a:gd name="connsiteX56" fmla="*/ 133350 w 1187450"/>
                      <a:gd name="connsiteY56" fmla="*/ 377825 h 996950"/>
                      <a:gd name="connsiteX57" fmla="*/ 120650 w 1187450"/>
                      <a:gd name="connsiteY57" fmla="*/ 396875 h 996950"/>
                      <a:gd name="connsiteX58" fmla="*/ 114300 w 1187450"/>
                      <a:gd name="connsiteY58" fmla="*/ 406400 h 996950"/>
                      <a:gd name="connsiteX59" fmla="*/ 107950 w 1187450"/>
                      <a:gd name="connsiteY59" fmla="*/ 425450 h 996950"/>
                      <a:gd name="connsiteX60" fmla="*/ 101600 w 1187450"/>
                      <a:gd name="connsiteY60" fmla="*/ 434975 h 996950"/>
                      <a:gd name="connsiteX61" fmla="*/ 95250 w 1187450"/>
                      <a:gd name="connsiteY61" fmla="*/ 454025 h 996950"/>
                      <a:gd name="connsiteX62" fmla="*/ 85725 w 1187450"/>
                      <a:gd name="connsiteY62" fmla="*/ 473075 h 996950"/>
                      <a:gd name="connsiteX63" fmla="*/ 79375 w 1187450"/>
                      <a:gd name="connsiteY63" fmla="*/ 482600 h 996950"/>
                      <a:gd name="connsiteX64" fmla="*/ 69850 w 1187450"/>
                      <a:gd name="connsiteY64" fmla="*/ 501650 h 996950"/>
                      <a:gd name="connsiteX65" fmla="*/ 60325 w 1187450"/>
                      <a:gd name="connsiteY65" fmla="*/ 508000 h 996950"/>
                      <a:gd name="connsiteX66" fmla="*/ 47625 w 1187450"/>
                      <a:gd name="connsiteY66" fmla="*/ 523875 h 996950"/>
                      <a:gd name="connsiteX67" fmla="*/ 31750 w 1187450"/>
                      <a:gd name="connsiteY67" fmla="*/ 539750 h 996950"/>
                      <a:gd name="connsiteX68" fmla="*/ 25400 w 1187450"/>
                      <a:gd name="connsiteY68" fmla="*/ 549275 h 996950"/>
                      <a:gd name="connsiteX69" fmla="*/ 9525 w 1187450"/>
                      <a:gd name="connsiteY69" fmla="*/ 565150 h 996950"/>
                      <a:gd name="connsiteX70" fmla="*/ 3175 w 1187450"/>
                      <a:gd name="connsiteY70" fmla="*/ 584200 h 996950"/>
                      <a:gd name="connsiteX71" fmla="*/ 0 w 1187450"/>
                      <a:gd name="connsiteY71" fmla="*/ 593725 h 996950"/>
                      <a:gd name="connsiteX72" fmla="*/ 3175 w 1187450"/>
                      <a:gd name="connsiteY72" fmla="*/ 650875 h 996950"/>
                      <a:gd name="connsiteX73" fmla="*/ 6350 w 1187450"/>
                      <a:gd name="connsiteY73" fmla="*/ 660400 h 996950"/>
                      <a:gd name="connsiteX74" fmla="*/ 15875 w 1187450"/>
                      <a:gd name="connsiteY74" fmla="*/ 663575 h 996950"/>
                      <a:gd name="connsiteX75" fmla="*/ 34925 w 1187450"/>
                      <a:gd name="connsiteY75" fmla="*/ 676275 h 996950"/>
                      <a:gd name="connsiteX76" fmla="*/ 44450 w 1187450"/>
                      <a:gd name="connsiteY76" fmla="*/ 682625 h 996950"/>
                      <a:gd name="connsiteX77" fmla="*/ 60325 w 1187450"/>
                      <a:gd name="connsiteY77" fmla="*/ 698500 h 996950"/>
                      <a:gd name="connsiteX78" fmla="*/ 66675 w 1187450"/>
                      <a:gd name="connsiteY78" fmla="*/ 708025 h 996950"/>
                      <a:gd name="connsiteX79" fmla="*/ 76200 w 1187450"/>
                      <a:gd name="connsiteY79" fmla="*/ 714375 h 996950"/>
                      <a:gd name="connsiteX80" fmla="*/ 85725 w 1187450"/>
                      <a:gd name="connsiteY80" fmla="*/ 723900 h 996950"/>
                      <a:gd name="connsiteX81" fmla="*/ 104775 w 1187450"/>
                      <a:gd name="connsiteY81" fmla="*/ 736600 h 996950"/>
                      <a:gd name="connsiteX82" fmla="*/ 114300 w 1187450"/>
                      <a:gd name="connsiteY82" fmla="*/ 742950 h 996950"/>
                      <a:gd name="connsiteX83" fmla="*/ 123825 w 1187450"/>
                      <a:gd name="connsiteY83" fmla="*/ 746125 h 996950"/>
                      <a:gd name="connsiteX84" fmla="*/ 142875 w 1187450"/>
                      <a:gd name="connsiteY84" fmla="*/ 758825 h 996950"/>
                      <a:gd name="connsiteX85" fmla="*/ 152400 w 1187450"/>
                      <a:gd name="connsiteY85" fmla="*/ 762000 h 996950"/>
                      <a:gd name="connsiteX86" fmla="*/ 171450 w 1187450"/>
                      <a:gd name="connsiteY86" fmla="*/ 774700 h 996950"/>
                      <a:gd name="connsiteX87" fmla="*/ 180975 w 1187450"/>
                      <a:gd name="connsiteY87" fmla="*/ 781050 h 996950"/>
                      <a:gd name="connsiteX88" fmla="*/ 190500 w 1187450"/>
                      <a:gd name="connsiteY88" fmla="*/ 784225 h 996950"/>
                      <a:gd name="connsiteX89" fmla="*/ 209550 w 1187450"/>
                      <a:gd name="connsiteY89" fmla="*/ 796925 h 996950"/>
                      <a:gd name="connsiteX90" fmla="*/ 238125 w 1187450"/>
                      <a:gd name="connsiteY90" fmla="*/ 806450 h 996950"/>
                      <a:gd name="connsiteX91" fmla="*/ 247650 w 1187450"/>
                      <a:gd name="connsiteY91" fmla="*/ 809625 h 996950"/>
                      <a:gd name="connsiteX92" fmla="*/ 266700 w 1187450"/>
                      <a:gd name="connsiteY92" fmla="*/ 819150 h 996950"/>
                      <a:gd name="connsiteX93" fmla="*/ 295275 w 1187450"/>
                      <a:gd name="connsiteY93" fmla="*/ 825500 h 996950"/>
                      <a:gd name="connsiteX94" fmla="*/ 339725 w 1187450"/>
                      <a:gd name="connsiteY94" fmla="*/ 835025 h 996950"/>
                      <a:gd name="connsiteX95" fmla="*/ 358775 w 1187450"/>
                      <a:gd name="connsiteY95" fmla="*/ 841375 h 996950"/>
                      <a:gd name="connsiteX96" fmla="*/ 368300 w 1187450"/>
                      <a:gd name="connsiteY96" fmla="*/ 844550 h 996950"/>
                      <a:gd name="connsiteX97" fmla="*/ 396875 w 1187450"/>
                      <a:gd name="connsiteY97" fmla="*/ 850900 h 996950"/>
                      <a:gd name="connsiteX98" fmla="*/ 409575 w 1187450"/>
                      <a:gd name="connsiteY98" fmla="*/ 854075 h 996950"/>
                      <a:gd name="connsiteX99" fmla="*/ 438150 w 1187450"/>
                      <a:gd name="connsiteY99" fmla="*/ 857250 h 996950"/>
                      <a:gd name="connsiteX100" fmla="*/ 460375 w 1187450"/>
                      <a:gd name="connsiteY100" fmla="*/ 854075 h 996950"/>
                      <a:gd name="connsiteX101" fmla="*/ 473075 w 1187450"/>
                      <a:gd name="connsiteY101" fmla="*/ 850900 h 996950"/>
                      <a:gd name="connsiteX102" fmla="*/ 514350 w 1187450"/>
                      <a:gd name="connsiteY102" fmla="*/ 841375 h 996950"/>
                      <a:gd name="connsiteX103" fmla="*/ 546100 w 1187450"/>
                      <a:gd name="connsiteY103" fmla="*/ 831850 h 996950"/>
                      <a:gd name="connsiteX104" fmla="*/ 565150 w 1187450"/>
                      <a:gd name="connsiteY104" fmla="*/ 822325 h 996950"/>
                      <a:gd name="connsiteX105" fmla="*/ 584200 w 1187450"/>
                      <a:gd name="connsiteY105" fmla="*/ 809625 h 996950"/>
                      <a:gd name="connsiteX106" fmla="*/ 603250 w 1187450"/>
                      <a:gd name="connsiteY106" fmla="*/ 803275 h 996950"/>
                      <a:gd name="connsiteX107" fmla="*/ 692150 w 1187450"/>
                      <a:gd name="connsiteY107" fmla="*/ 806450 h 996950"/>
                      <a:gd name="connsiteX108" fmla="*/ 695325 w 1187450"/>
                      <a:gd name="connsiteY108" fmla="*/ 815975 h 996950"/>
                      <a:gd name="connsiteX109" fmla="*/ 692150 w 1187450"/>
                      <a:gd name="connsiteY109" fmla="*/ 838200 h 996950"/>
                      <a:gd name="connsiteX110" fmla="*/ 701675 w 1187450"/>
                      <a:gd name="connsiteY110" fmla="*/ 869950 h 996950"/>
                      <a:gd name="connsiteX111" fmla="*/ 711200 w 1187450"/>
                      <a:gd name="connsiteY111" fmla="*/ 876300 h 996950"/>
                      <a:gd name="connsiteX112" fmla="*/ 727075 w 1187450"/>
                      <a:gd name="connsiteY112" fmla="*/ 892175 h 996950"/>
                      <a:gd name="connsiteX113" fmla="*/ 742950 w 1187450"/>
                      <a:gd name="connsiteY113" fmla="*/ 908050 h 996950"/>
                      <a:gd name="connsiteX114" fmla="*/ 758825 w 1187450"/>
                      <a:gd name="connsiteY114" fmla="*/ 923925 h 996950"/>
                      <a:gd name="connsiteX115" fmla="*/ 765175 w 1187450"/>
                      <a:gd name="connsiteY115" fmla="*/ 933450 h 996950"/>
                      <a:gd name="connsiteX116" fmla="*/ 784225 w 1187450"/>
                      <a:gd name="connsiteY116" fmla="*/ 946150 h 996950"/>
                      <a:gd name="connsiteX117" fmla="*/ 793750 w 1187450"/>
                      <a:gd name="connsiteY117" fmla="*/ 952500 h 996950"/>
                      <a:gd name="connsiteX118" fmla="*/ 803275 w 1187450"/>
                      <a:gd name="connsiteY118" fmla="*/ 955675 h 996950"/>
                      <a:gd name="connsiteX119" fmla="*/ 822325 w 1187450"/>
                      <a:gd name="connsiteY119" fmla="*/ 968375 h 996950"/>
                      <a:gd name="connsiteX120" fmla="*/ 831850 w 1187450"/>
                      <a:gd name="connsiteY120" fmla="*/ 974725 h 996950"/>
                      <a:gd name="connsiteX121" fmla="*/ 850900 w 1187450"/>
                      <a:gd name="connsiteY121" fmla="*/ 981075 h 996950"/>
                      <a:gd name="connsiteX122" fmla="*/ 860425 w 1187450"/>
                      <a:gd name="connsiteY122" fmla="*/ 984250 h 996950"/>
                      <a:gd name="connsiteX123" fmla="*/ 879475 w 1187450"/>
                      <a:gd name="connsiteY123" fmla="*/ 987425 h 996950"/>
                      <a:gd name="connsiteX124" fmla="*/ 908050 w 1187450"/>
                      <a:gd name="connsiteY124" fmla="*/ 990600 h 996950"/>
                      <a:gd name="connsiteX125" fmla="*/ 939800 w 1187450"/>
                      <a:gd name="connsiteY125" fmla="*/ 996950 h 996950"/>
                      <a:gd name="connsiteX126" fmla="*/ 981075 w 1187450"/>
                      <a:gd name="connsiteY126" fmla="*/ 993775 h 996950"/>
                      <a:gd name="connsiteX127" fmla="*/ 996950 w 1187450"/>
                      <a:gd name="connsiteY127" fmla="*/ 990600 h 996950"/>
                      <a:gd name="connsiteX128" fmla="*/ 1022350 w 1187450"/>
                      <a:gd name="connsiteY128" fmla="*/ 984250 h 996950"/>
                      <a:gd name="connsiteX129" fmla="*/ 1035050 w 1187450"/>
                      <a:gd name="connsiteY129" fmla="*/ 981075 h 996950"/>
                      <a:gd name="connsiteX130" fmla="*/ 1069975 w 1187450"/>
                      <a:gd name="connsiteY130" fmla="*/ 971550 h 996950"/>
                      <a:gd name="connsiteX131" fmla="*/ 1079500 w 1187450"/>
                      <a:gd name="connsiteY131" fmla="*/ 968375 h 996950"/>
                      <a:gd name="connsiteX132" fmla="*/ 1108075 w 1187450"/>
                      <a:gd name="connsiteY132" fmla="*/ 949325 h 996950"/>
                      <a:gd name="connsiteX133" fmla="*/ 1117600 w 1187450"/>
                      <a:gd name="connsiteY133" fmla="*/ 942975 h 996950"/>
                      <a:gd name="connsiteX134" fmla="*/ 1127125 w 1187450"/>
                      <a:gd name="connsiteY134" fmla="*/ 939800 h 996950"/>
                      <a:gd name="connsiteX135" fmla="*/ 1146175 w 1187450"/>
                      <a:gd name="connsiteY135" fmla="*/ 927100 h 996950"/>
                      <a:gd name="connsiteX136" fmla="*/ 1155700 w 1187450"/>
                      <a:gd name="connsiteY136" fmla="*/ 920750 h 996950"/>
                      <a:gd name="connsiteX137" fmla="*/ 1162050 w 1187450"/>
                      <a:gd name="connsiteY137" fmla="*/ 911225 h 996950"/>
                      <a:gd name="connsiteX138" fmla="*/ 1171575 w 1187450"/>
                      <a:gd name="connsiteY138" fmla="*/ 904875 h 996950"/>
                      <a:gd name="connsiteX139" fmla="*/ 1174750 w 1187450"/>
                      <a:gd name="connsiteY139" fmla="*/ 895350 h 996950"/>
                      <a:gd name="connsiteX140" fmla="*/ 1181100 w 1187450"/>
                      <a:gd name="connsiteY140" fmla="*/ 885825 h 996950"/>
                      <a:gd name="connsiteX141" fmla="*/ 1187450 w 1187450"/>
                      <a:gd name="connsiteY141" fmla="*/ 866775 h 996950"/>
                      <a:gd name="connsiteX142" fmla="*/ 1184275 w 1187450"/>
                      <a:gd name="connsiteY142" fmla="*/ 803275 h 996950"/>
                      <a:gd name="connsiteX143" fmla="*/ 1181100 w 1187450"/>
                      <a:gd name="connsiteY143" fmla="*/ 790575 h 996950"/>
                      <a:gd name="connsiteX144" fmla="*/ 1177925 w 1187450"/>
                      <a:gd name="connsiteY144" fmla="*/ 774700 h 996950"/>
                      <a:gd name="connsiteX145" fmla="*/ 1174750 w 1187450"/>
                      <a:gd name="connsiteY145" fmla="*/ 765175 h 996950"/>
                      <a:gd name="connsiteX146" fmla="*/ 1171575 w 1187450"/>
                      <a:gd name="connsiteY146" fmla="*/ 752475 h 996950"/>
                      <a:gd name="connsiteX147" fmla="*/ 1165225 w 1187450"/>
                      <a:gd name="connsiteY147" fmla="*/ 733425 h 996950"/>
                      <a:gd name="connsiteX148" fmla="*/ 1162050 w 1187450"/>
                      <a:gd name="connsiteY148" fmla="*/ 720725 h 996950"/>
                      <a:gd name="connsiteX149" fmla="*/ 1152525 w 1187450"/>
                      <a:gd name="connsiteY149" fmla="*/ 692150 h 996950"/>
                      <a:gd name="connsiteX150" fmla="*/ 1149350 w 1187450"/>
                      <a:gd name="connsiteY150" fmla="*/ 682625 h 996950"/>
                      <a:gd name="connsiteX151" fmla="*/ 1146175 w 1187450"/>
                      <a:gd name="connsiteY151" fmla="*/ 673100 h 996950"/>
                      <a:gd name="connsiteX152" fmla="*/ 1136650 w 1187450"/>
                      <a:gd name="connsiteY152" fmla="*/ 654050 h 996950"/>
                      <a:gd name="connsiteX153" fmla="*/ 1130300 w 1187450"/>
                      <a:gd name="connsiteY153" fmla="*/ 644525 h 996950"/>
                      <a:gd name="connsiteX154" fmla="*/ 1127125 w 1187450"/>
                      <a:gd name="connsiteY154" fmla="*/ 635000 h 996950"/>
                      <a:gd name="connsiteX155" fmla="*/ 1120775 w 1187450"/>
                      <a:gd name="connsiteY155" fmla="*/ 625475 h 996950"/>
                      <a:gd name="connsiteX156" fmla="*/ 1111250 w 1187450"/>
                      <a:gd name="connsiteY156" fmla="*/ 596900 h 996950"/>
                      <a:gd name="connsiteX157" fmla="*/ 1108075 w 1187450"/>
                      <a:gd name="connsiteY157" fmla="*/ 587375 h 996950"/>
                      <a:gd name="connsiteX158" fmla="*/ 1101725 w 1187450"/>
                      <a:gd name="connsiteY158" fmla="*/ 577850 h 996950"/>
                      <a:gd name="connsiteX159" fmla="*/ 1095375 w 1187450"/>
                      <a:gd name="connsiteY159" fmla="*/ 558800 h 996950"/>
                      <a:gd name="connsiteX160" fmla="*/ 1092200 w 1187450"/>
                      <a:gd name="connsiteY160" fmla="*/ 549275 h 996950"/>
                      <a:gd name="connsiteX161" fmla="*/ 1089025 w 1187450"/>
                      <a:gd name="connsiteY161" fmla="*/ 539750 h 996950"/>
                      <a:gd name="connsiteX162" fmla="*/ 1076325 w 1187450"/>
                      <a:gd name="connsiteY162" fmla="*/ 520700 h 996950"/>
                      <a:gd name="connsiteX163" fmla="*/ 1057275 w 1187450"/>
                      <a:gd name="connsiteY163" fmla="*/ 501650 h 996950"/>
                      <a:gd name="connsiteX164" fmla="*/ 1038225 w 1187450"/>
                      <a:gd name="connsiteY164" fmla="*/ 495300 h 996950"/>
                      <a:gd name="connsiteX165" fmla="*/ 1028700 w 1187450"/>
                      <a:gd name="connsiteY165" fmla="*/ 492125 h 996950"/>
                      <a:gd name="connsiteX166" fmla="*/ 933450 w 1187450"/>
                      <a:gd name="connsiteY166" fmla="*/ 482600 h 996950"/>
                      <a:gd name="connsiteX167" fmla="*/ 889000 w 1187450"/>
                      <a:gd name="connsiteY167" fmla="*/ 476250 h 996950"/>
                      <a:gd name="connsiteX168" fmla="*/ 873125 w 1187450"/>
                      <a:gd name="connsiteY168" fmla="*/ 473075 h 996950"/>
                      <a:gd name="connsiteX169" fmla="*/ 841375 w 1187450"/>
                      <a:gd name="connsiteY169" fmla="*/ 469900 h 996950"/>
                      <a:gd name="connsiteX170" fmla="*/ 819150 w 1187450"/>
                      <a:gd name="connsiteY170" fmla="*/ 463550 h 996950"/>
                      <a:gd name="connsiteX171" fmla="*/ 800100 w 1187450"/>
                      <a:gd name="connsiteY171" fmla="*/ 450850 h 996950"/>
                      <a:gd name="connsiteX172" fmla="*/ 790575 w 1187450"/>
                      <a:gd name="connsiteY172" fmla="*/ 444500 h 996950"/>
                      <a:gd name="connsiteX173" fmla="*/ 787400 w 1187450"/>
                      <a:gd name="connsiteY173" fmla="*/ 434975 h 996950"/>
                      <a:gd name="connsiteX174" fmla="*/ 793750 w 1187450"/>
                      <a:gd name="connsiteY174" fmla="*/ 396875 h 996950"/>
                      <a:gd name="connsiteX175" fmla="*/ 796925 w 1187450"/>
                      <a:gd name="connsiteY175" fmla="*/ 387350 h 996950"/>
                      <a:gd name="connsiteX176" fmla="*/ 800100 w 1187450"/>
                      <a:gd name="connsiteY176" fmla="*/ 374650 h 996950"/>
                      <a:gd name="connsiteX177" fmla="*/ 806450 w 1187450"/>
                      <a:gd name="connsiteY177" fmla="*/ 355600 h 996950"/>
                      <a:gd name="connsiteX178" fmla="*/ 819150 w 1187450"/>
                      <a:gd name="connsiteY178" fmla="*/ 327025 h 996950"/>
                      <a:gd name="connsiteX179" fmla="*/ 828675 w 1187450"/>
                      <a:gd name="connsiteY179" fmla="*/ 307975 h 996950"/>
                      <a:gd name="connsiteX180" fmla="*/ 835025 w 1187450"/>
                      <a:gd name="connsiteY180" fmla="*/ 288925 h 996950"/>
                      <a:gd name="connsiteX181" fmla="*/ 838200 w 1187450"/>
                      <a:gd name="connsiteY181" fmla="*/ 279400 h 996950"/>
                      <a:gd name="connsiteX182" fmla="*/ 841375 w 1187450"/>
                      <a:gd name="connsiteY182" fmla="*/ 263525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1187450" h="996950">
                        <a:moveTo>
                          <a:pt x="841375" y="263525"/>
                        </a:moveTo>
                        <a:cubicBezTo>
                          <a:pt x="840846" y="253471"/>
                          <a:pt x="845081" y="284438"/>
                          <a:pt x="835025" y="219075"/>
                        </a:cubicBezTo>
                        <a:cubicBezTo>
                          <a:pt x="833654" y="210164"/>
                          <a:pt x="827972" y="194742"/>
                          <a:pt x="825500" y="187325"/>
                        </a:cubicBezTo>
                        <a:lnTo>
                          <a:pt x="822325" y="177800"/>
                        </a:lnTo>
                        <a:cubicBezTo>
                          <a:pt x="821267" y="174625"/>
                          <a:pt x="821006" y="171060"/>
                          <a:pt x="819150" y="168275"/>
                        </a:cubicBezTo>
                        <a:lnTo>
                          <a:pt x="806450" y="149225"/>
                        </a:lnTo>
                        <a:cubicBezTo>
                          <a:pt x="804333" y="146050"/>
                          <a:pt x="803275" y="141817"/>
                          <a:pt x="800100" y="139700"/>
                        </a:cubicBezTo>
                        <a:lnTo>
                          <a:pt x="790575" y="133350"/>
                        </a:lnTo>
                        <a:cubicBezTo>
                          <a:pt x="779992" y="117475"/>
                          <a:pt x="787400" y="125942"/>
                          <a:pt x="765175" y="111125"/>
                        </a:cubicBezTo>
                        <a:lnTo>
                          <a:pt x="755650" y="104775"/>
                        </a:lnTo>
                        <a:cubicBezTo>
                          <a:pt x="738717" y="79375"/>
                          <a:pt x="760942" y="110067"/>
                          <a:pt x="739775" y="88900"/>
                        </a:cubicBezTo>
                        <a:cubicBezTo>
                          <a:pt x="718608" y="67733"/>
                          <a:pt x="749300" y="89958"/>
                          <a:pt x="723900" y="73025"/>
                        </a:cubicBezTo>
                        <a:cubicBezTo>
                          <a:pt x="721783" y="69850"/>
                          <a:pt x="719993" y="66431"/>
                          <a:pt x="717550" y="63500"/>
                        </a:cubicBezTo>
                        <a:cubicBezTo>
                          <a:pt x="709910" y="54333"/>
                          <a:pt x="707866" y="53869"/>
                          <a:pt x="698500" y="47625"/>
                        </a:cubicBezTo>
                        <a:cubicBezTo>
                          <a:pt x="696383" y="44450"/>
                          <a:pt x="695130" y="40484"/>
                          <a:pt x="692150" y="38100"/>
                        </a:cubicBezTo>
                        <a:cubicBezTo>
                          <a:pt x="689537" y="36009"/>
                          <a:pt x="685618" y="36422"/>
                          <a:pt x="682625" y="34925"/>
                        </a:cubicBezTo>
                        <a:cubicBezTo>
                          <a:pt x="679212" y="33218"/>
                          <a:pt x="676513" y="30282"/>
                          <a:pt x="673100" y="28575"/>
                        </a:cubicBezTo>
                        <a:cubicBezTo>
                          <a:pt x="670107" y="27078"/>
                          <a:pt x="666501" y="27025"/>
                          <a:pt x="663575" y="25400"/>
                        </a:cubicBezTo>
                        <a:cubicBezTo>
                          <a:pt x="656904" y="21694"/>
                          <a:pt x="651765" y="15113"/>
                          <a:pt x="644525" y="12700"/>
                        </a:cubicBezTo>
                        <a:lnTo>
                          <a:pt x="615950" y="3175"/>
                        </a:lnTo>
                        <a:lnTo>
                          <a:pt x="606425" y="0"/>
                        </a:lnTo>
                        <a:cubicBezTo>
                          <a:pt x="527566" y="3033"/>
                          <a:pt x="546626" y="312"/>
                          <a:pt x="495300" y="6350"/>
                        </a:cubicBezTo>
                        <a:cubicBezTo>
                          <a:pt x="486826" y="7347"/>
                          <a:pt x="478286" y="7953"/>
                          <a:pt x="469900" y="9525"/>
                        </a:cubicBezTo>
                        <a:cubicBezTo>
                          <a:pt x="461322" y="11133"/>
                          <a:pt x="452779" y="13115"/>
                          <a:pt x="444500" y="15875"/>
                        </a:cubicBezTo>
                        <a:cubicBezTo>
                          <a:pt x="441325" y="16933"/>
                          <a:pt x="437901" y="17425"/>
                          <a:pt x="434975" y="19050"/>
                        </a:cubicBezTo>
                        <a:cubicBezTo>
                          <a:pt x="428304" y="22756"/>
                          <a:pt x="415925" y="31750"/>
                          <a:pt x="415925" y="31750"/>
                        </a:cubicBezTo>
                        <a:cubicBezTo>
                          <a:pt x="398992" y="57150"/>
                          <a:pt x="421217" y="26458"/>
                          <a:pt x="400050" y="47625"/>
                        </a:cubicBezTo>
                        <a:cubicBezTo>
                          <a:pt x="378883" y="68792"/>
                          <a:pt x="409575" y="46567"/>
                          <a:pt x="384175" y="63500"/>
                        </a:cubicBezTo>
                        <a:cubicBezTo>
                          <a:pt x="382058" y="66675"/>
                          <a:pt x="380523" y="70327"/>
                          <a:pt x="377825" y="73025"/>
                        </a:cubicBezTo>
                        <a:cubicBezTo>
                          <a:pt x="375127" y="75723"/>
                          <a:pt x="370813" y="76503"/>
                          <a:pt x="368300" y="79375"/>
                        </a:cubicBezTo>
                        <a:cubicBezTo>
                          <a:pt x="363274" y="85118"/>
                          <a:pt x="359833" y="92075"/>
                          <a:pt x="355600" y="98425"/>
                        </a:cubicBezTo>
                        <a:cubicBezTo>
                          <a:pt x="353483" y="101600"/>
                          <a:pt x="350457" y="104330"/>
                          <a:pt x="349250" y="107950"/>
                        </a:cubicBezTo>
                        <a:cubicBezTo>
                          <a:pt x="347133" y="114300"/>
                          <a:pt x="346613" y="121431"/>
                          <a:pt x="342900" y="127000"/>
                        </a:cubicBezTo>
                        <a:cubicBezTo>
                          <a:pt x="340783" y="130175"/>
                          <a:pt x="338100" y="133038"/>
                          <a:pt x="336550" y="136525"/>
                        </a:cubicBezTo>
                        <a:cubicBezTo>
                          <a:pt x="333832" y="142642"/>
                          <a:pt x="333913" y="150006"/>
                          <a:pt x="330200" y="155575"/>
                        </a:cubicBezTo>
                        <a:cubicBezTo>
                          <a:pt x="328083" y="158750"/>
                          <a:pt x="325400" y="161613"/>
                          <a:pt x="323850" y="165100"/>
                        </a:cubicBezTo>
                        <a:cubicBezTo>
                          <a:pt x="316913" y="180709"/>
                          <a:pt x="317910" y="184488"/>
                          <a:pt x="314325" y="200025"/>
                        </a:cubicBezTo>
                        <a:cubicBezTo>
                          <a:pt x="312363" y="208529"/>
                          <a:pt x="307975" y="225425"/>
                          <a:pt x="307975" y="225425"/>
                        </a:cubicBezTo>
                        <a:cubicBezTo>
                          <a:pt x="309033" y="234950"/>
                          <a:pt x="310196" y="244464"/>
                          <a:pt x="311150" y="254000"/>
                        </a:cubicBezTo>
                        <a:cubicBezTo>
                          <a:pt x="314031" y="282808"/>
                          <a:pt x="311747" y="281490"/>
                          <a:pt x="317500" y="301625"/>
                        </a:cubicBezTo>
                        <a:cubicBezTo>
                          <a:pt x="321691" y="316294"/>
                          <a:pt x="322004" y="313144"/>
                          <a:pt x="333375" y="330200"/>
                        </a:cubicBezTo>
                        <a:lnTo>
                          <a:pt x="339725" y="339725"/>
                        </a:lnTo>
                        <a:cubicBezTo>
                          <a:pt x="334337" y="355889"/>
                          <a:pt x="340880" y="344728"/>
                          <a:pt x="327025" y="352425"/>
                        </a:cubicBezTo>
                        <a:cubicBezTo>
                          <a:pt x="294273" y="370621"/>
                          <a:pt x="320003" y="361116"/>
                          <a:pt x="298450" y="368300"/>
                        </a:cubicBezTo>
                        <a:cubicBezTo>
                          <a:pt x="274509" y="360320"/>
                          <a:pt x="304019" y="371085"/>
                          <a:pt x="279400" y="358775"/>
                        </a:cubicBezTo>
                        <a:cubicBezTo>
                          <a:pt x="276407" y="357278"/>
                          <a:pt x="272868" y="357097"/>
                          <a:pt x="269875" y="355600"/>
                        </a:cubicBezTo>
                        <a:cubicBezTo>
                          <a:pt x="266462" y="353893"/>
                          <a:pt x="263763" y="350957"/>
                          <a:pt x="260350" y="349250"/>
                        </a:cubicBezTo>
                        <a:cubicBezTo>
                          <a:pt x="257357" y="347753"/>
                          <a:pt x="253751" y="347700"/>
                          <a:pt x="250825" y="346075"/>
                        </a:cubicBezTo>
                        <a:cubicBezTo>
                          <a:pt x="244154" y="342369"/>
                          <a:pt x="238125" y="337608"/>
                          <a:pt x="231775" y="333375"/>
                        </a:cubicBezTo>
                        <a:cubicBezTo>
                          <a:pt x="228600" y="331258"/>
                          <a:pt x="225870" y="328232"/>
                          <a:pt x="222250" y="327025"/>
                        </a:cubicBezTo>
                        <a:lnTo>
                          <a:pt x="203200" y="320675"/>
                        </a:lnTo>
                        <a:cubicBezTo>
                          <a:pt x="184006" y="325473"/>
                          <a:pt x="194640" y="322470"/>
                          <a:pt x="171450" y="330200"/>
                        </a:cubicBezTo>
                        <a:cubicBezTo>
                          <a:pt x="168275" y="331258"/>
                          <a:pt x="164710" y="331519"/>
                          <a:pt x="161925" y="333375"/>
                        </a:cubicBezTo>
                        <a:lnTo>
                          <a:pt x="152400" y="339725"/>
                        </a:lnTo>
                        <a:cubicBezTo>
                          <a:pt x="134202" y="367022"/>
                          <a:pt x="156020" y="332485"/>
                          <a:pt x="142875" y="358775"/>
                        </a:cubicBezTo>
                        <a:cubicBezTo>
                          <a:pt x="141168" y="362188"/>
                          <a:pt x="138232" y="364887"/>
                          <a:pt x="136525" y="368300"/>
                        </a:cubicBezTo>
                        <a:cubicBezTo>
                          <a:pt x="135028" y="371293"/>
                          <a:pt x="134975" y="374899"/>
                          <a:pt x="133350" y="377825"/>
                        </a:cubicBezTo>
                        <a:cubicBezTo>
                          <a:pt x="129644" y="384496"/>
                          <a:pt x="124883" y="390525"/>
                          <a:pt x="120650" y="396875"/>
                        </a:cubicBezTo>
                        <a:cubicBezTo>
                          <a:pt x="118533" y="400050"/>
                          <a:pt x="115507" y="402780"/>
                          <a:pt x="114300" y="406400"/>
                        </a:cubicBezTo>
                        <a:cubicBezTo>
                          <a:pt x="112183" y="412750"/>
                          <a:pt x="111663" y="419881"/>
                          <a:pt x="107950" y="425450"/>
                        </a:cubicBezTo>
                        <a:cubicBezTo>
                          <a:pt x="105833" y="428625"/>
                          <a:pt x="103150" y="431488"/>
                          <a:pt x="101600" y="434975"/>
                        </a:cubicBezTo>
                        <a:cubicBezTo>
                          <a:pt x="98882" y="441092"/>
                          <a:pt x="98963" y="448456"/>
                          <a:pt x="95250" y="454025"/>
                        </a:cubicBezTo>
                        <a:cubicBezTo>
                          <a:pt x="77052" y="481322"/>
                          <a:pt x="98870" y="446785"/>
                          <a:pt x="85725" y="473075"/>
                        </a:cubicBezTo>
                        <a:cubicBezTo>
                          <a:pt x="84018" y="476488"/>
                          <a:pt x="81082" y="479187"/>
                          <a:pt x="79375" y="482600"/>
                        </a:cubicBezTo>
                        <a:cubicBezTo>
                          <a:pt x="74210" y="492929"/>
                          <a:pt x="78949" y="492551"/>
                          <a:pt x="69850" y="501650"/>
                        </a:cubicBezTo>
                        <a:cubicBezTo>
                          <a:pt x="67152" y="504348"/>
                          <a:pt x="63500" y="505883"/>
                          <a:pt x="60325" y="508000"/>
                        </a:cubicBezTo>
                        <a:cubicBezTo>
                          <a:pt x="54144" y="526543"/>
                          <a:pt x="61986" y="509514"/>
                          <a:pt x="47625" y="523875"/>
                        </a:cubicBezTo>
                        <a:cubicBezTo>
                          <a:pt x="26458" y="545042"/>
                          <a:pt x="57150" y="522817"/>
                          <a:pt x="31750" y="539750"/>
                        </a:cubicBezTo>
                        <a:cubicBezTo>
                          <a:pt x="29633" y="542925"/>
                          <a:pt x="28098" y="546577"/>
                          <a:pt x="25400" y="549275"/>
                        </a:cubicBezTo>
                        <a:cubicBezTo>
                          <a:pt x="14393" y="560282"/>
                          <a:pt x="16298" y="549910"/>
                          <a:pt x="9525" y="565150"/>
                        </a:cubicBezTo>
                        <a:cubicBezTo>
                          <a:pt x="6807" y="571267"/>
                          <a:pt x="5292" y="577850"/>
                          <a:pt x="3175" y="584200"/>
                        </a:cubicBezTo>
                        <a:lnTo>
                          <a:pt x="0" y="593725"/>
                        </a:lnTo>
                        <a:cubicBezTo>
                          <a:pt x="1058" y="612775"/>
                          <a:pt x="1366" y="631882"/>
                          <a:pt x="3175" y="650875"/>
                        </a:cubicBezTo>
                        <a:cubicBezTo>
                          <a:pt x="3492" y="654207"/>
                          <a:pt x="3983" y="658033"/>
                          <a:pt x="6350" y="660400"/>
                        </a:cubicBezTo>
                        <a:cubicBezTo>
                          <a:pt x="8717" y="662767"/>
                          <a:pt x="12949" y="661950"/>
                          <a:pt x="15875" y="663575"/>
                        </a:cubicBezTo>
                        <a:cubicBezTo>
                          <a:pt x="22546" y="667281"/>
                          <a:pt x="28575" y="672042"/>
                          <a:pt x="34925" y="676275"/>
                        </a:cubicBezTo>
                        <a:lnTo>
                          <a:pt x="44450" y="682625"/>
                        </a:lnTo>
                        <a:cubicBezTo>
                          <a:pt x="61383" y="708025"/>
                          <a:pt x="39158" y="677333"/>
                          <a:pt x="60325" y="698500"/>
                        </a:cubicBezTo>
                        <a:cubicBezTo>
                          <a:pt x="63023" y="701198"/>
                          <a:pt x="63977" y="705327"/>
                          <a:pt x="66675" y="708025"/>
                        </a:cubicBezTo>
                        <a:cubicBezTo>
                          <a:pt x="69373" y="710723"/>
                          <a:pt x="73269" y="711932"/>
                          <a:pt x="76200" y="714375"/>
                        </a:cubicBezTo>
                        <a:cubicBezTo>
                          <a:pt x="79649" y="717250"/>
                          <a:pt x="82181" y="721143"/>
                          <a:pt x="85725" y="723900"/>
                        </a:cubicBezTo>
                        <a:cubicBezTo>
                          <a:pt x="91749" y="728585"/>
                          <a:pt x="98425" y="732367"/>
                          <a:pt x="104775" y="736600"/>
                        </a:cubicBezTo>
                        <a:cubicBezTo>
                          <a:pt x="107950" y="738717"/>
                          <a:pt x="110680" y="741743"/>
                          <a:pt x="114300" y="742950"/>
                        </a:cubicBezTo>
                        <a:cubicBezTo>
                          <a:pt x="117475" y="744008"/>
                          <a:pt x="120899" y="744500"/>
                          <a:pt x="123825" y="746125"/>
                        </a:cubicBezTo>
                        <a:cubicBezTo>
                          <a:pt x="130496" y="749831"/>
                          <a:pt x="135635" y="756412"/>
                          <a:pt x="142875" y="758825"/>
                        </a:cubicBezTo>
                        <a:cubicBezTo>
                          <a:pt x="146050" y="759883"/>
                          <a:pt x="149474" y="760375"/>
                          <a:pt x="152400" y="762000"/>
                        </a:cubicBezTo>
                        <a:cubicBezTo>
                          <a:pt x="159071" y="765706"/>
                          <a:pt x="165100" y="770467"/>
                          <a:pt x="171450" y="774700"/>
                        </a:cubicBezTo>
                        <a:cubicBezTo>
                          <a:pt x="174625" y="776817"/>
                          <a:pt x="177355" y="779843"/>
                          <a:pt x="180975" y="781050"/>
                        </a:cubicBezTo>
                        <a:cubicBezTo>
                          <a:pt x="184150" y="782108"/>
                          <a:pt x="187574" y="782600"/>
                          <a:pt x="190500" y="784225"/>
                        </a:cubicBezTo>
                        <a:cubicBezTo>
                          <a:pt x="197171" y="787931"/>
                          <a:pt x="202310" y="794512"/>
                          <a:pt x="209550" y="796925"/>
                        </a:cubicBezTo>
                        <a:lnTo>
                          <a:pt x="238125" y="806450"/>
                        </a:lnTo>
                        <a:cubicBezTo>
                          <a:pt x="241300" y="807508"/>
                          <a:pt x="244865" y="807769"/>
                          <a:pt x="247650" y="809625"/>
                        </a:cubicBezTo>
                        <a:cubicBezTo>
                          <a:pt x="258086" y="816582"/>
                          <a:pt x="255198" y="815864"/>
                          <a:pt x="266700" y="819150"/>
                        </a:cubicBezTo>
                        <a:cubicBezTo>
                          <a:pt x="275618" y="821698"/>
                          <a:pt x="286273" y="823863"/>
                          <a:pt x="295275" y="825500"/>
                        </a:cubicBezTo>
                        <a:cubicBezTo>
                          <a:pt x="312861" y="828697"/>
                          <a:pt x="321735" y="829028"/>
                          <a:pt x="339725" y="835025"/>
                        </a:cubicBezTo>
                        <a:lnTo>
                          <a:pt x="358775" y="841375"/>
                        </a:lnTo>
                        <a:cubicBezTo>
                          <a:pt x="361950" y="842433"/>
                          <a:pt x="365053" y="843738"/>
                          <a:pt x="368300" y="844550"/>
                        </a:cubicBezTo>
                        <a:cubicBezTo>
                          <a:pt x="399273" y="852293"/>
                          <a:pt x="360598" y="842838"/>
                          <a:pt x="396875" y="850900"/>
                        </a:cubicBezTo>
                        <a:cubicBezTo>
                          <a:pt x="401135" y="851847"/>
                          <a:pt x="405262" y="853411"/>
                          <a:pt x="409575" y="854075"/>
                        </a:cubicBezTo>
                        <a:cubicBezTo>
                          <a:pt x="419047" y="855532"/>
                          <a:pt x="428625" y="856192"/>
                          <a:pt x="438150" y="857250"/>
                        </a:cubicBezTo>
                        <a:cubicBezTo>
                          <a:pt x="445558" y="856192"/>
                          <a:pt x="453012" y="855414"/>
                          <a:pt x="460375" y="854075"/>
                        </a:cubicBezTo>
                        <a:cubicBezTo>
                          <a:pt x="464668" y="853294"/>
                          <a:pt x="468815" y="851847"/>
                          <a:pt x="473075" y="850900"/>
                        </a:cubicBezTo>
                        <a:cubicBezTo>
                          <a:pt x="517054" y="841127"/>
                          <a:pt x="452104" y="856936"/>
                          <a:pt x="514350" y="841375"/>
                        </a:cubicBezTo>
                        <a:cubicBezTo>
                          <a:pt x="521449" y="839600"/>
                          <a:pt x="541462" y="834942"/>
                          <a:pt x="546100" y="831850"/>
                        </a:cubicBezTo>
                        <a:cubicBezTo>
                          <a:pt x="588385" y="803660"/>
                          <a:pt x="525715" y="844233"/>
                          <a:pt x="565150" y="822325"/>
                        </a:cubicBezTo>
                        <a:cubicBezTo>
                          <a:pt x="571821" y="818619"/>
                          <a:pt x="576960" y="812038"/>
                          <a:pt x="584200" y="809625"/>
                        </a:cubicBezTo>
                        <a:lnTo>
                          <a:pt x="603250" y="803275"/>
                        </a:lnTo>
                        <a:cubicBezTo>
                          <a:pt x="632883" y="804333"/>
                          <a:pt x="662776" y="802398"/>
                          <a:pt x="692150" y="806450"/>
                        </a:cubicBezTo>
                        <a:cubicBezTo>
                          <a:pt x="695465" y="806907"/>
                          <a:pt x="695325" y="812628"/>
                          <a:pt x="695325" y="815975"/>
                        </a:cubicBezTo>
                        <a:cubicBezTo>
                          <a:pt x="695325" y="823459"/>
                          <a:pt x="693208" y="830792"/>
                          <a:pt x="692150" y="838200"/>
                        </a:cubicBezTo>
                        <a:cubicBezTo>
                          <a:pt x="693421" y="843284"/>
                          <a:pt x="699356" y="868404"/>
                          <a:pt x="701675" y="869950"/>
                        </a:cubicBezTo>
                        <a:lnTo>
                          <a:pt x="711200" y="876300"/>
                        </a:lnTo>
                        <a:cubicBezTo>
                          <a:pt x="728133" y="901700"/>
                          <a:pt x="705908" y="871008"/>
                          <a:pt x="727075" y="892175"/>
                        </a:cubicBezTo>
                        <a:cubicBezTo>
                          <a:pt x="748242" y="913342"/>
                          <a:pt x="717550" y="891117"/>
                          <a:pt x="742950" y="908050"/>
                        </a:cubicBezTo>
                        <a:cubicBezTo>
                          <a:pt x="759883" y="933450"/>
                          <a:pt x="737658" y="902758"/>
                          <a:pt x="758825" y="923925"/>
                        </a:cubicBezTo>
                        <a:cubicBezTo>
                          <a:pt x="761523" y="926623"/>
                          <a:pt x="762303" y="930937"/>
                          <a:pt x="765175" y="933450"/>
                        </a:cubicBezTo>
                        <a:cubicBezTo>
                          <a:pt x="770918" y="938476"/>
                          <a:pt x="777875" y="941917"/>
                          <a:pt x="784225" y="946150"/>
                        </a:cubicBezTo>
                        <a:cubicBezTo>
                          <a:pt x="787400" y="948267"/>
                          <a:pt x="790130" y="951293"/>
                          <a:pt x="793750" y="952500"/>
                        </a:cubicBezTo>
                        <a:cubicBezTo>
                          <a:pt x="796925" y="953558"/>
                          <a:pt x="800349" y="954050"/>
                          <a:pt x="803275" y="955675"/>
                        </a:cubicBezTo>
                        <a:cubicBezTo>
                          <a:pt x="809946" y="959381"/>
                          <a:pt x="815975" y="964142"/>
                          <a:pt x="822325" y="968375"/>
                        </a:cubicBezTo>
                        <a:cubicBezTo>
                          <a:pt x="825500" y="970492"/>
                          <a:pt x="828230" y="973518"/>
                          <a:pt x="831850" y="974725"/>
                        </a:cubicBezTo>
                        <a:lnTo>
                          <a:pt x="850900" y="981075"/>
                        </a:lnTo>
                        <a:cubicBezTo>
                          <a:pt x="854075" y="982133"/>
                          <a:pt x="857124" y="983700"/>
                          <a:pt x="860425" y="984250"/>
                        </a:cubicBezTo>
                        <a:cubicBezTo>
                          <a:pt x="866775" y="985308"/>
                          <a:pt x="873094" y="986574"/>
                          <a:pt x="879475" y="987425"/>
                        </a:cubicBezTo>
                        <a:cubicBezTo>
                          <a:pt x="888975" y="988692"/>
                          <a:pt x="898550" y="989333"/>
                          <a:pt x="908050" y="990600"/>
                        </a:cubicBezTo>
                        <a:cubicBezTo>
                          <a:pt x="924732" y="992824"/>
                          <a:pt x="925378" y="993344"/>
                          <a:pt x="939800" y="996950"/>
                        </a:cubicBezTo>
                        <a:cubicBezTo>
                          <a:pt x="953558" y="995892"/>
                          <a:pt x="967360" y="995299"/>
                          <a:pt x="981075" y="993775"/>
                        </a:cubicBezTo>
                        <a:cubicBezTo>
                          <a:pt x="986438" y="993179"/>
                          <a:pt x="991692" y="991813"/>
                          <a:pt x="996950" y="990600"/>
                        </a:cubicBezTo>
                        <a:cubicBezTo>
                          <a:pt x="1005454" y="988638"/>
                          <a:pt x="1013883" y="986367"/>
                          <a:pt x="1022350" y="984250"/>
                        </a:cubicBezTo>
                        <a:cubicBezTo>
                          <a:pt x="1026583" y="983192"/>
                          <a:pt x="1030771" y="981931"/>
                          <a:pt x="1035050" y="981075"/>
                        </a:cubicBezTo>
                        <a:cubicBezTo>
                          <a:pt x="1057489" y="976587"/>
                          <a:pt x="1045805" y="979607"/>
                          <a:pt x="1069975" y="971550"/>
                        </a:cubicBezTo>
                        <a:cubicBezTo>
                          <a:pt x="1073150" y="970492"/>
                          <a:pt x="1076715" y="970231"/>
                          <a:pt x="1079500" y="968375"/>
                        </a:cubicBezTo>
                        <a:lnTo>
                          <a:pt x="1108075" y="949325"/>
                        </a:lnTo>
                        <a:cubicBezTo>
                          <a:pt x="1111250" y="947208"/>
                          <a:pt x="1113980" y="944182"/>
                          <a:pt x="1117600" y="942975"/>
                        </a:cubicBezTo>
                        <a:cubicBezTo>
                          <a:pt x="1120775" y="941917"/>
                          <a:pt x="1124199" y="941425"/>
                          <a:pt x="1127125" y="939800"/>
                        </a:cubicBezTo>
                        <a:cubicBezTo>
                          <a:pt x="1133796" y="936094"/>
                          <a:pt x="1139825" y="931333"/>
                          <a:pt x="1146175" y="927100"/>
                        </a:cubicBezTo>
                        <a:lnTo>
                          <a:pt x="1155700" y="920750"/>
                        </a:lnTo>
                        <a:cubicBezTo>
                          <a:pt x="1157817" y="917575"/>
                          <a:pt x="1159352" y="913923"/>
                          <a:pt x="1162050" y="911225"/>
                        </a:cubicBezTo>
                        <a:cubicBezTo>
                          <a:pt x="1164748" y="908527"/>
                          <a:pt x="1169191" y="907855"/>
                          <a:pt x="1171575" y="904875"/>
                        </a:cubicBezTo>
                        <a:cubicBezTo>
                          <a:pt x="1173666" y="902262"/>
                          <a:pt x="1173253" y="898343"/>
                          <a:pt x="1174750" y="895350"/>
                        </a:cubicBezTo>
                        <a:cubicBezTo>
                          <a:pt x="1176457" y="891937"/>
                          <a:pt x="1179550" y="889312"/>
                          <a:pt x="1181100" y="885825"/>
                        </a:cubicBezTo>
                        <a:cubicBezTo>
                          <a:pt x="1183818" y="879708"/>
                          <a:pt x="1187450" y="866775"/>
                          <a:pt x="1187450" y="866775"/>
                        </a:cubicBezTo>
                        <a:cubicBezTo>
                          <a:pt x="1186392" y="845608"/>
                          <a:pt x="1186035" y="824395"/>
                          <a:pt x="1184275" y="803275"/>
                        </a:cubicBezTo>
                        <a:cubicBezTo>
                          <a:pt x="1183913" y="798926"/>
                          <a:pt x="1182047" y="794835"/>
                          <a:pt x="1181100" y="790575"/>
                        </a:cubicBezTo>
                        <a:cubicBezTo>
                          <a:pt x="1179929" y="785307"/>
                          <a:pt x="1179234" y="779935"/>
                          <a:pt x="1177925" y="774700"/>
                        </a:cubicBezTo>
                        <a:cubicBezTo>
                          <a:pt x="1177113" y="771453"/>
                          <a:pt x="1175669" y="768393"/>
                          <a:pt x="1174750" y="765175"/>
                        </a:cubicBezTo>
                        <a:cubicBezTo>
                          <a:pt x="1173551" y="760979"/>
                          <a:pt x="1172829" y="756655"/>
                          <a:pt x="1171575" y="752475"/>
                        </a:cubicBezTo>
                        <a:cubicBezTo>
                          <a:pt x="1169652" y="746064"/>
                          <a:pt x="1166848" y="739919"/>
                          <a:pt x="1165225" y="733425"/>
                        </a:cubicBezTo>
                        <a:cubicBezTo>
                          <a:pt x="1164167" y="729192"/>
                          <a:pt x="1163304" y="724905"/>
                          <a:pt x="1162050" y="720725"/>
                        </a:cubicBezTo>
                        <a:cubicBezTo>
                          <a:pt x="1159165" y="711108"/>
                          <a:pt x="1155700" y="701675"/>
                          <a:pt x="1152525" y="692150"/>
                        </a:cubicBezTo>
                        <a:lnTo>
                          <a:pt x="1149350" y="682625"/>
                        </a:lnTo>
                        <a:cubicBezTo>
                          <a:pt x="1148292" y="679450"/>
                          <a:pt x="1148031" y="675885"/>
                          <a:pt x="1146175" y="673100"/>
                        </a:cubicBezTo>
                        <a:cubicBezTo>
                          <a:pt x="1127977" y="645803"/>
                          <a:pt x="1149795" y="680340"/>
                          <a:pt x="1136650" y="654050"/>
                        </a:cubicBezTo>
                        <a:cubicBezTo>
                          <a:pt x="1134943" y="650637"/>
                          <a:pt x="1132007" y="647938"/>
                          <a:pt x="1130300" y="644525"/>
                        </a:cubicBezTo>
                        <a:cubicBezTo>
                          <a:pt x="1128803" y="641532"/>
                          <a:pt x="1128622" y="637993"/>
                          <a:pt x="1127125" y="635000"/>
                        </a:cubicBezTo>
                        <a:cubicBezTo>
                          <a:pt x="1125418" y="631587"/>
                          <a:pt x="1122325" y="628962"/>
                          <a:pt x="1120775" y="625475"/>
                        </a:cubicBezTo>
                        <a:lnTo>
                          <a:pt x="1111250" y="596900"/>
                        </a:lnTo>
                        <a:cubicBezTo>
                          <a:pt x="1110192" y="593725"/>
                          <a:pt x="1109931" y="590160"/>
                          <a:pt x="1108075" y="587375"/>
                        </a:cubicBezTo>
                        <a:cubicBezTo>
                          <a:pt x="1105958" y="584200"/>
                          <a:pt x="1103275" y="581337"/>
                          <a:pt x="1101725" y="577850"/>
                        </a:cubicBezTo>
                        <a:cubicBezTo>
                          <a:pt x="1099007" y="571733"/>
                          <a:pt x="1097492" y="565150"/>
                          <a:pt x="1095375" y="558800"/>
                        </a:cubicBezTo>
                        <a:lnTo>
                          <a:pt x="1092200" y="549275"/>
                        </a:lnTo>
                        <a:cubicBezTo>
                          <a:pt x="1091142" y="546100"/>
                          <a:pt x="1090881" y="542535"/>
                          <a:pt x="1089025" y="539750"/>
                        </a:cubicBezTo>
                        <a:cubicBezTo>
                          <a:pt x="1084792" y="533400"/>
                          <a:pt x="1081721" y="526096"/>
                          <a:pt x="1076325" y="520700"/>
                        </a:cubicBezTo>
                        <a:cubicBezTo>
                          <a:pt x="1069975" y="514350"/>
                          <a:pt x="1065794" y="504490"/>
                          <a:pt x="1057275" y="501650"/>
                        </a:cubicBezTo>
                        <a:lnTo>
                          <a:pt x="1038225" y="495300"/>
                        </a:lnTo>
                        <a:cubicBezTo>
                          <a:pt x="1035050" y="494242"/>
                          <a:pt x="1032038" y="492363"/>
                          <a:pt x="1028700" y="492125"/>
                        </a:cubicBezTo>
                        <a:cubicBezTo>
                          <a:pt x="981491" y="488753"/>
                          <a:pt x="982605" y="489622"/>
                          <a:pt x="933450" y="482600"/>
                        </a:cubicBezTo>
                        <a:cubicBezTo>
                          <a:pt x="918633" y="480483"/>
                          <a:pt x="903676" y="479185"/>
                          <a:pt x="889000" y="476250"/>
                        </a:cubicBezTo>
                        <a:cubicBezTo>
                          <a:pt x="883708" y="475192"/>
                          <a:pt x="878474" y="473788"/>
                          <a:pt x="873125" y="473075"/>
                        </a:cubicBezTo>
                        <a:cubicBezTo>
                          <a:pt x="862582" y="471669"/>
                          <a:pt x="851958" y="470958"/>
                          <a:pt x="841375" y="469900"/>
                        </a:cubicBezTo>
                        <a:cubicBezTo>
                          <a:pt x="838386" y="469153"/>
                          <a:pt x="822877" y="465620"/>
                          <a:pt x="819150" y="463550"/>
                        </a:cubicBezTo>
                        <a:cubicBezTo>
                          <a:pt x="812479" y="459844"/>
                          <a:pt x="806450" y="455083"/>
                          <a:pt x="800100" y="450850"/>
                        </a:cubicBezTo>
                        <a:lnTo>
                          <a:pt x="790575" y="444500"/>
                        </a:lnTo>
                        <a:cubicBezTo>
                          <a:pt x="789517" y="441325"/>
                          <a:pt x="787400" y="438322"/>
                          <a:pt x="787400" y="434975"/>
                        </a:cubicBezTo>
                        <a:cubicBezTo>
                          <a:pt x="787400" y="423379"/>
                          <a:pt x="790406" y="408579"/>
                          <a:pt x="793750" y="396875"/>
                        </a:cubicBezTo>
                        <a:cubicBezTo>
                          <a:pt x="794669" y="393657"/>
                          <a:pt x="796006" y="390568"/>
                          <a:pt x="796925" y="387350"/>
                        </a:cubicBezTo>
                        <a:cubicBezTo>
                          <a:pt x="798124" y="383154"/>
                          <a:pt x="798846" y="378830"/>
                          <a:pt x="800100" y="374650"/>
                        </a:cubicBezTo>
                        <a:cubicBezTo>
                          <a:pt x="802023" y="368239"/>
                          <a:pt x="802737" y="361169"/>
                          <a:pt x="806450" y="355600"/>
                        </a:cubicBezTo>
                        <a:cubicBezTo>
                          <a:pt x="816513" y="340506"/>
                          <a:pt x="811593" y="349695"/>
                          <a:pt x="819150" y="327025"/>
                        </a:cubicBezTo>
                        <a:cubicBezTo>
                          <a:pt x="830729" y="292287"/>
                          <a:pt x="812262" y="344904"/>
                          <a:pt x="828675" y="307975"/>
                        </a:cubicBezTo>
                        <a:cubicBezTo>
                          <a:pt x="831393" y="301858"/>
                          <a:pt x="832908" y="295275"/>
                          <a:pt x="835025" y="288925"/>
                        </a:cubicBezTo>
                        <a:lnTo>
                          <a:pt x="838200" y="279400"/>
                        </a:lnTo>
                        <a:cubicBezTo>
                          <a:pt x="834610" y="261449"/>
                          <a:pt x="841904" y="273579"/>
                          <a:pt x="841375" y="263525"/>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56A617A8-AA1F-09C2-F1A3-C4689E7FC339}"/>
              </a:ext>
            </a:extLst>
          </p:cNvPr>
          <p:cNvSpPr/>
          <p:nvPr/>
        </p:nvSpPr>
        <p:spPr>
          <a:xfrm>
            <a:off x="4836410" y="3663502"/>
            <a:ext cx="1213408" cy="1343648"/>
          </a:xfrm>
          <a:custGeom>
            <a:avLst/>
            <a:gdLst>
              <a:gd name="connsiteX0" fmla="*/ 1212850 w 1213408"/>
              <a:gd name="connsiteY0" fmla="*/ 212725 h 1343648"/>
              <a:gd name="connsiteX1" fmla="*/ 1196975 w 1213408"/>
              <a:gd name="connsiteY1" fmla="*/ 206375 h 1343648"/>
              <a:gd name="connsiteX2" fmla="*/ 1177925 w 1213408"/>
              <a:gd name="connsiteY2" fmla="*/ 193675 h 1343648"/>
              <a:gd name="connsiteX3" fmla="*/ 1149350 w 1213408"/>
              <a:gd name="connsiteY3" fmla="*/ 177800 h 1343648"/>
              <a:gd name="connsiteX4" fmla="*/ 1130300 w 1213408"/>
              <a:gd name="connsiteY4" fmla="*/ 165100 h 1343648"/>
              <a:gd name="connsiteX5" fmla="*/ 1120775 w 1213408"/>
              <a:gd name="connsiteY5" fmla="*/ 158750 h 1343648"/>
              <a:gd name="connsiteX6" fmla="*/ 987425 w 1213408"/>
              <a:gd name="connsiteY6" fmla="*/ 158750 h 1343648"/>
              <a:gd name="connsiteX7" fmla="*/ 917575 w 1213408"/>
              <a:gd name="connsiteY7" fmla="*/ 146050 h 1343648"/>
              <a:gd name="connsiteX8" fmla="*/ 904875 w 1213408"/>
              <a:gd name="connsiteY8" fmla="*/ 142875 h 1343648"/>
              <a:gd name="connsiteX9" fmla="*/ 885825 w 1213408"/>
              <a:gd name="connsiteY9" fmla="*/ 139700 h 1343648"/>
              <a:gd name="connsiteX10" fmla="*/ 800100 w 1213408"/>
              <a:gd name="connsiteY10" fmla="*/ 127000 h 1343648"/>
              <a:gd name="connsiteX11" fmla="*/ 784225 w 1213408"/>
              <a:gd name="connsiteY11" fmla="*/ 123825 h 1343648"/>
              <a:gd name="connsiteX12" fmla="*/ 758825 w 1213408"/>
              <a:gd name="connsiteY12" fmla="*/ 117475 h 1343648"/>
              <a:gd name="connsiteX13" fmla="*/ 742950 w 1213408"/>
              <a:gd name="connsiteY13" fmla="*/ 114300 h 1343648"/>
              <a:gd name="connsiteX14" fmla="*/ 733425 w 1213408"/>
              <a:gd name="connsiteY14" fmla="*/ 111125 h 1343648"/>
              <a:gd name="connsiteX15" fmla="*/ 704850 w 1213408"/>
              <a:gd name="connsiteY15" fmla="*/ 104775 h 1343648"/>
              <a:gd name="connsiteX16" fmla="*/ 663575 w 1213408"/>
              <a:gd name="connsiteY16" fmla="*/ 98425 h 1343648"/>
              <a:gd name="connsiteX17" fmla="*/ 612775 w 1213408"/>
              <a:gd name="connsiteY17" fmla="*/ 92075 h 1343648"/>
              <a:gd name="connsiteX18" fmla="*/ 593725 w 1213408"/>
              <a:gd name="connsiteY18" fmla="*/ 88900 h 1343648"/>
              <a:gd name="connsiteX19" fmla="*/ 568325 w 1213408"/>
              <a:gd name="connsiteY19" fmla="*/ 85725 h 1343648"/>
              <a:gd name="connsiteX20" fmla="*/ 527050 w 1213408"/>
              <a:gd name="connsiteY20" fmla="*/ 76200 h 1343648"/>
              <a:gd name="connsiteX21" fmla="*/ 508000 w 1213408"/>
              <a:gd name="connsiteY21" fmla="*/ 69850 h 1343648"/>
              <a:gd name="connsiteX22" fmla="*/ 498475 w 1213408"/>
              <a:gd name="connsiteY22" fmla="*/ 66675 h 1343648"/>
              <a:gd name="connsiteX23" fmla="*/ 479425 w 1213408"/>
              <a:gd name="connsiteY23" fmla="*/ 57150 h 1343648"/>
              <a:gd name="connsiteX24" fmla="*/ 469900 w 1213408"/>
              <a:gd name="connsiteY24" fmla="*/ 50800 h 1343648"/>
              <a:gd name="connsiteX25" fmla="*/ 450850 w 1213408"/>
              <a:gd name="connsiteY25" fmla="*/ 44450 h 1343648"/>
              <a:gd name="connsiteX26" fmla="*/ 441325 w 1213408"/>
              <a:gd name="connsiteY26" fmla="*/ 38100 h 1343648"/>
              <a:gd name="connsiteX27" fmla="*/ 422275 w 1213408"/>
              <a:gd name="connsiteY27" fmla="*/ 31750 h 1343648"/>
              <a:gd name="connsiteX28" fmla="*/ 412750 w 1213408"/>
              <a:gd name="connsiteY28" fmla="*/ 28575 h 1343648"/>
              <a:gd name="connsiteX29" fmla="*/ 403225 w 1213408"/>
              <a:gd name="connsiteY29" fmla="*/ 22225 h 1343648"/>
              <a:gd name="connsiteX30" fmla="*/ 384175 w 1213408"/>
              <a:gd name="connsiteY30" fmla="*/ 15875 h 1343648"/>
              <a:gd name="connsiteX31" fmla="*/ 374650 w 1213408"/>
              <a:gd name="connsiteY31" fmla="*/ 12700 h 1343648"/>
              <a:gd name="connsiteX32" fmla="*/ 365125 w 1213408"/>
              <a:gd name="connsiteY32" fmla="*/ 9525 h 1343648"/>
              <a:gd name="connsiteX33" fmla="*/ 320675 w 1213408"/>
              <a:gd name="connsiteY33" fmla="*/ 0 h 1343648"/>
              <a:gd name="connsiteX34" fmla="*/ 279400 w 1213408"/>
              <a:gd name="connsiteY34" fmla="*/ 3175 h 1343648"/>
              <a:gd name="connsiteX35" fmla="*/ 260350 w 1213408"/>
              <a:gd name="connsiteY35" fmla="*/ 9525 h 1343648"/>
              <a:gd name="connsiteX36" fmla="*/ 250825 w 1213408"/>
              <a:gd name="connsiteY36" fmla="*/ 12700 h 1343648"/>
              <a:gd name="connsiteX37" fmla="*/ 238125 w 1213408"/>
              <a:gd name="connsiteY37" fmla="*/ 31750 h 1343648"/>
              <a:gd name="connsiteX38" fmla="*/ 228600 w 1213408"/>
              <a:gd name="connsiteY38" fmla="*/ 63500 h 1343648"/>
              <a:gd name="connsiteX39" fmla="*/ 225425 w 1213408"/>
              <a:gd name="connsiteY39" fmla="*/ 73025 h 1343648"/>
              <a:gd name="connsiteX40" fmla="*/ 219075 w 1213408"/>
              <a:gd name="connsiteY40" fmla="*/ 95250 h 1343648"/>
              <a:gd name="connsiteX41" fmla="*/ 215900 w 1213408"/>
              <a:gd name="connsiteY41" fmla="*/ 117475 h 1343648"/>
              <a:gd name="connsiteX42" fmla="*/ 209550 w 1213408"/>
              <a:gd name="connsiteY42" fmla="*/ 127000 h 1343648"/>
              <a:gd name="connsiteX43" fmla="*/ 203200 w 1213408"/>
              <a:gd name="connsiteY43" fmla="*/ 146050 h 1343648"/>
              <a:gd name="connsiteX44" fmla="*/ 200025 w 1213408"/>
              <a:gd name="connsiteY44" fmla="*/ 155575 h 1343648"/>
              <a:gd name="connsiteX45" fmla="*/ 196850 w 1213408"/>
              <a:gd name="connsiteY45" fmla="*/ 165100 h 1343648"/>
              <a:gd name="connsiteX46" fmla="*/ 193675 w 1213408"/>
              <a:gd name="connsiteY46" fmla="*/ 190500 h 1343648"/>
              <a:gd name="connsiteX47" fmla="*/ 190500 w 1213408"/>
              <a:gd name="connsiteY47" fmla="*/ 203200 h 1343648"/>
              <a:gd name="connsiteX48" fmla="*/ 200025 w 1213408"/>
              <a:gd name="connsiteY48" fmla="*/ 257175 h 1343648"/>
              <a:gd name="connsiteX49" fmla="*/ 206375 w 1213408"/>
              <a:gd name="connsiteY49" fmla="*/ 276225 h 1343648"/>
              <a:gd name="connsiteX50" fmla="*/ 215900 w 1213408"/>
              <a:gd name="connsiteY50" fmla="*/ 285750 h 1343648"/>
              <a:gd name="connsiteX51" fmla="*/ 238125 w 1213408"/>
              <a:gd name="connsiteY51" fmla="*/ 311150 h 1343648"/>
              <a:gd name="connsiteX52" fmla="*/ 254000 w 1213408"/>
              <a:gd name="connsiteY52" fmla="*/ 327025 h 1343648"/>
              <a:gd name="connsiteX53" fmla="*/ 282575 w 1213408"/>
              <a:gd name="connsiteY53" fmla="*/ 349250 h 1343648"/>
              <a:gd name="connsiteX54" fmla="*/ 301625 w 1213408"/>
              <a:gd name="connsiteY54" fmla="*/ 361950 h 1343648"/>
              <a:gd name="connsiteX55" fmla="*/ 311150 w 1213408"/>
              <a:gd name="connsiteY55" fmla="*/ 368300 h 1343648"/>
              <a:gd name="connsiteX56" fmla="*/ 317500 w 1213408"/>
              <a:gd name="connsiteY56" fmla="*/ 377825 h 1343648"/>
              <a:gd name="connsiteX57" fmla="*/ 336550 w 1213408"/>
              <a:gd name="connsiteY57" fmla="*/ 390525 h 1343648"/>
              <a:gd name="connsiteX58" fmla="*/ 352425 w 1213408"/>
              <a:gd name="connsiteY58" fmla="*/ 406400 h 1343648"/>
              <a:gd name="connsiteX59" fmla="*/ 371475 w 1213408"/>
              <a:gd name="connsiteY59" fmla="*/ 422275 h 1343648"/>
              <a:gd name="connsiteX60" fmla="*/ 377825 w 1213408"/>
              <a:gd name="connsiteY60" fmla="*/ 431800 h 1343648"/>
              <a:gd name="connsiteX61" fmla="*/ 381000 w 1213408"/>
              <a:gd name="connsiteY61" fmla="*/ 441325 h 1343648"/>
              <a:gd name="connsiteX62" fmla="*/ 346075 w 1213408"/>
              <a:gd name="connsiteY62" fmla="*/ 444500 h 1343648"/>
              <a:gd name="connsiteX63" fmla="*/ 327025 w 1213408"/>
              <a:gd name="connsiteY63" fmla="*/ 447675 h 1343648"/>
              <a:gd name="connsiteX64" fmla="*/ 304800 w 1213408"/>
              <a:gd name="connsiteY64" fmla="*/ 444500 h 1343648"/>
              <a:gd name="connsiteX65" fmla="*/ 285750 w 1213408"/>
              <a:gd name="connsiteY65" fmla="*/ 438150 h 1343648"/>
              <a:gd name="connsiteX66" fmla="*/ 266700 w 1213408"/>
              <a:gd name="connsiteY66" fmla="*/ 428625 h 1343648"/>
              <a:gd name="connsiteX67" fmla="*/ 244475 w 1213408"/>
              <a:gd name="connsiteY67" fmla="*/ 434975 h 1343648"/>
              <a:gd name="connsiteX68" fmla="*/ 228600 w 1213408"/>
              <a:gd name="connsiteY68" fmla="*/ 463550 h 1343648"/>
              <a:gd name="connsiteX69" fmla="*/ 225425 w 1213408"/>
              <a:gd name="connsiteY69" fmla="*/ 476250 h 1343648"/>
              <a:gd name="connsiteX70" fmla="*/ 222250 w 1213408"/>
              <a:gd name="connsiteY70" fmla="*/ 501650 h 1343648"/>
              <a:gd name="connsiteX71" fmla="*/ 215900 w 1213408"/>
              <a:gd name="connsiteY71" fmla="*/ 527050 h 1343648"/>
              <a:gd name="connsiteX72" fmla="*/ 209550 w 1213408"/>
              <a:gd name="connsiteY72" fmla="*/ 546100 h 1343648"/>
              <a:gd name="connsiteX73" fmla="*/ 212725 w 1213408"/>
              <a:gd name="connsiteY73" fmla="*/ 561975 h 1343648"/>
              <a:gd name="connsiteX74" fmla="*/ 231775 w 1213408"/>
              <a:gd name="connsiteY74" fmla="*/ 571500 h 1343648"/>
              <a:gd name="connsiteX75" fmla="*/ 250825 w 1213408"/>
              <a:gd name="connsiteY75" fmla="*/ 584200 h 1343648"/>
              <a:gd name="connsiteX76" fmla="*/ 269875 w 1213408"/>
              <a:gd name="connsiteY76" fmla="*/ 593725 h 1343648"/>
              <a:gd name="connsiteX77" fmla="*/ 285750 w 1213408"/>
              <a:gd name="connsiteY77" fmla="*/ 606425 h 1343648"/>
              <a:gd name="connsiteX78" fmla="*/ 292100 w 1213408"/>
              <a:gd name="connsiteY78" fmla="*/ 615950 h 1343648"/>
              <a:gd name="connsiteX79" fmla="*/ 285750 w 1213408"/>
              <a:gd name="connsiteY79" fmla="*/ 625475 h 1343648"/>
              <a:gd name="connsiteX80" fmla="*/ 276225 w 1213408"/>
              <a:gd name="connsiteY80" fmla="*/ 657225 h 1343648"/>
              <a:gd name="connsiteX81" fmla="*/ 273050 w 1213408"/>
              <a:gd name="connsiteY81" fmla="*/ 666750 h 1343648"/>
              <a:gd name="connsiteX82" fmla="*/ 273050 w 1213408"/>
              <a:gd name="connsiteY82" fmla="*/ 727075 h 1343648"/>
              <a:gd name="connsiteX83" fmla="*/ 276225 w 1213408"/>
              <a:gd name="connsiteY83" fmla="*/ 736600 h 1343648"/>
              <a:gd name="connsiteX84" fmla="*/ 285750 w 1213408"/>
              <a:gd name="connsiteY84" fmla="*/ 739775 h 1343648"/>
              <a:gd name="connsiteX85" fmla="*/ 266700 w 1213408"/>
              <a:gd name="connsiteY85" fmla="*/ 777875 h 1343648"/>
              <a:gd name="connsiteX86" fmla="*/ 260350 w 1213408"/>
              <a:gd name="connsiteY86" fmla="*/ 787400 h 1343648"/>
              <a:gd name="connsiteX87" fmla="*/ 250825 w 1213408"/>
              <a:gd name="connsiteY87" fmla="*/ 793750 h 1343648"/>
              <a:gd name="connsiteX88" fmla="*/ 241300 w 1213408"/>
              <a:gd name="connsiteY88" fmla="*/ 812800 h 1343648"/>
              <a:gd name="connsiteX89" fmla="*/ 222250 w 1213408"/>
              <a:gd name="connsiteY89" fmla="*/ 850900 h 1343648"/>
              <a:gd name="connsiteX90" fmla="*/ 215900 w 1213408"/>
              <a:gd name="connsiteY90" fmla="*/ 860425 h 1343648"/>
              <a:gd name="connsiteX91" fmla="*/ 209550 w 1213408"/>
              <a:gd name="connsiteY91" fmla="*/ 879475 h 1343648"/>
              <a:gd name="connsiteX92" fmla="*/ 219075 w 1213408"/>
              <a:gd name="connsiteY92" fmla="*/ 908050 h 1343648"/>
              <a:gd name="connsiteX93" fmla="*/ 222250 w 1213408"/>
              <a:gd name="connsiteY93" fmla="*/ 917575 h 1343648"/>
              <a:gd name="connsiteX94" fmla="*/ 231775 w 1213408"/>
              <a:gd name="connsiteY94" fmla="*/ 923925 h 1343648"/>
              <a:gd name="connsiteX95" fmla="*/ 219075 w 1213408"/>
              <a:gd name="connsiteY95" fmla="*/ 942975 h 1343648"/>
              <a:gd name="connsiteX96" fmla="*/ 200025 w 1213408"/>
              <a:gd name="connsiteY96" fmla="*/ 955675 h 1343648"/>
              <a:gd name="connsiteX97" fmla="*/ 180975 w 1213408"/>
              <a:gd name="connsiteY97" fmla="*/ 962025 h 1343648"/>
              <a:gd name="connsiteX98" fmla="*/ 92075 w 1213408"/>
              <a:gd name="connsiteY98" fmla="*/ 968375 h 1343648"/>
              <a:gd name="connsiteX99" fmla="*/ 63500 w 1213408"/>
              <a:gd name="connsiteY99" fmla="*/ 984250 h 1343648"/>
              <a:gd name="connsiteX100" fmla="*/ 53975 w 1213408"/>
              <a:gd name="connsiteY100" fmla="*/ 990600 h 1343648"/>
              <a:gd name="connsiteX101" fmla="*/ 44450 w 1213408"/>
              <a:gd name="connsiteY101" fmla="*/ 996950 h 1343648"/>
              <a:gd name="connsiteX102" fmla="*/ 25400 w 1213408"/>
              <a:gd name="connsiteY102" fmla="*/ 1025525 h 1343648"/>
              <a:gd name="connsiteX103" fmla="*/ 19050 w 1213408"/>
              <a:gd name="connsiteY103" fmla="*/ 1035050 h 1343648"/>
              <a:gd name="connsiteX104" fmla="*/ 15875 w 1213408"/>
              <a:gd name="connsiteY104" fmla="*/ 1044575 h 1343648"/>
              <a:gd name="connsiteX105" fmla="*/ 9525 w 1213408"/>
              <a:gd name="connsiteY105" fmla="*/ 1054100 h 1343648"/>
              <a:gd name="connsiteX106" fmla="*/ 3175 w 1213408"/>
              <a:gd name="connsiteY106" fmla="*/ 1073150 h 1343648"/>
              <a:gd name="connsiteX107" fmla="*/ 0 w 1213408"/>
              <a:gd name="connsiteY107" fmla="*/ 1082675 h 1343648"/>
              <a:gd name="connsiteX108" fmla="*/ 9525 w 1213408"/>
              <a:gd name="connsiteY108" fmla="*/ 1101725 h 1343648"/>
              <a:gd name="connsiteX109" fmla="*/ 15875 w 1213408"/>
              <a:gd name="connsiteY109" fmla="*/ 1111250 h 1343648"/>
              <a:gd name="connsiteX110" fmla="*/ 25400 w 1213408"/>
              <a:gd name="connsiteY110" fmla="*/ 1130300 h 1343648"/>
              <a:gd name="connsiteX111" fmla="*/ 47625 w 1213408"/>
              <a:gd name="connsiteY111" fmla="*/ 1133475 h 1343648"/>
              <a:gd name="connsiteX112" fmla="*/ 53975 w 1213408"/>
              <a:gd name="connsiteY112" fmla="*/ 1152525 h 1343648"/>
              <a:gd name="connsiteX113" fmla="*/ 73025 w 1213408"/>
              <a:gd name="connsiteY113" fmla="*/ 1165225 h 1343648"/>
              <a:gd name="connsiteX114" fmla="*/ 92075 w 1213408"/>
              <a:gd name="connsiteY114" fmla="*/ 1171575 h 1343648"/>
              <a:gd name="connsiteX115" fmla="*/ 101600 w 1213408"/>
              <a:gd name="connsiteY115" fmla="*/ 1177925 h 1343648"/>
              <a:gd name="connsiteX116" fmla="*/ 120650 w 1213408"/>
              <a:gd name="connsiteY116" fmla="*/ 1184275 h 1343648"/>
              <a:gd name="connsiteX117" fmla="*/ 130175 w 1213408"/>
              <a:gd name="connsiteY117" fmla="*/ 1190625 h 1343648"/>
              <a:gd name="connsiteX118" fmla="*/ 174625 w 1213408"/>
              <a:gd name="connsiteY118" fmla="*/ 1203325 h 1343648"/>
              <a:gd name="connsiteX119" fmla="*/ 190500 w 1213408"/>
              <a:gd name="connsiteY119" fmla="*/ 1206500 h 1343648"/>
              <a:gd name="connsiteX120" fmla="*/ 200025 w 1213408"/>
              <a:gd name="connsiteY120" fmla="*/ 1209675 h 1343648"/>
              <a:gd name="connsiteX121" fmla="*/ 228600 w 1213408"/>
              <a:gd name="connsiteY121" fmla="*/ 1216025 h 1343648"/>
              <a:gd name="connsiteX122" fmla="*/ 254000 w 1213408"/>
              <a:gd name="connsiteY122" fmla="*/ 1222375 h 1343648"/>
              <a:gd name="connsiteX123" fmla="*/ 282575 w 1213408"/>
              <a:gd name="connsiteY123" fmla="*/ 1231900 h 1343648"/>
              <a:gd name="connsiteX124" fmla="*/ 301625 w 1213408"/>
              <a:gd name="connsiteY124" fmla="*/ 1238250 h 1343648"/>
              <a:gd name="connsiteX125" fmla="*/ 311150 w 1213408"/>
              <a:gd name="connsiteY125" fmla="*/ 1241425 h 1343648"/>
              <a:gd name="connsiteX126" fmla="*/ 323850 w 1213408"/>
              <a:gd name="connsiteY126" fmla="*/ 1247775 h 1343648"/>
              <a:gd name="connsiteX127" fmla="*/ 333375 w 1213408"/>
              <a:gd name="connsiteY127" fmla="*/ 1254125 h 1343648"/>
              <a:gd name="connsiteX128" fmla="*/ 352425 w 1213408"/>
              <a:gd name="connsiteY128" fmla="*/ 1260475 h 1343648"/>
              <a:gd name="connsiteX129" fmla="*/ 371475 w 1213408"/>
              <a:gd name="connsiteY129" fmla="*/ 1270000 h 1343648"/>
              <a:gd name="connsiteX130" fmla="*/ 400050 w 1213408"/>
              <a:gd name="connsiteY130" fmla="*/ 1282700 h 1343648"/>
              <a:gd name="connsiteX131" fmla="*/ 412750 w 1213408"/>
              <a:gd name="connsiteY131" fmla="*/ 1285875 h 1343648"/>
              <a:gd name="connsiteX132" fmla="*/ 422275 w 1213408"/>
              <a:gd name="connsiteY132" fmla="*/ 1289050 h 1343648"/>
              <a:gd name="connsiteX133" fmla="*/ 438150 w 1213408"/>
              <a:gd name="connsiteY133" fmla="*/ 1292225 h 1343648"/>
              <a:gd name="connsiteX134" fmla="*/ 460375 w 1213408"/>
              <a:gd name="connsiteY134" fmla="*/ 1298575 h 1343648"/>
              <a:gd name="connsiteX135" fmla="*/ 511175 w 1213408"/>
              <a:gd name="connsiteY135" fmla="*/ 1304925 h 1343648"/>
              <a:gd name="connsiteX136" fmla="*/ 546100 w 1213408"/>
              <a:gd name="connsiteY136" fmla="*/ 1311275 h 1343648"/>
              <a:gd name="connsiteX137" fmla="*/ 571500 w 1213408"/>
              <a:gd name="connsiteY137" fmla="*/ 1317625 h 1343648"/>
              <a:gd name="connsiteX138" fmla="*/ 584200 w 1213408"/>
              <a:gd name="connsiteY138" fmla="*/ 1320800 h 1343648"/>
              <a:gd name="connsiteX139" fmla="*/ 612775 w 1213408"/>
              <a:gd name="connsiteY139" fmla="*/ 1327150 h 1343648"/>
              <a:gd name="connsiteX140" fmla="*/ 647700 w 1213408"/>
              <a:gd name="connsiteY140" fmla="*/ 1333500 h 1343648"/>
              <a:gd name="connsiteX141" fmla="*/ 673100 w 1213408"/>
              <a:gd name="connsiteY141" fmla="*/ 1336675 h 1343648"/>
              <a:gd name="connsiteX142" fmla="*/ 806450 w 1213408"/>
              <a:gd name="connsiteY142" fmla="*/ 1339850 h 1343648"/>
              <a:gd name="connsiteX143" fmla="*/ 898525 w 1213408"/>
              <a:gd name="connsiteY143" fmla="*/ 1339850 h 1343648"/>
              <a:gd name="connsiteX144" fmla="*/ 936625 w 1213408"/>
              <a:gd name="connsiteY144" fmla="*/ 1333500 h 1343648"/>
              <a:gd name="connsiteX145" fmla="*/ 974725 w 1213408"/>
              <a:gd name="connsiteY145" fmla="*/ 1327150 h 1343648"/>
              <a:gd name="connsiteX146" fmla="*/ 1006475 w 1213408"/>
              <a:gd name="connsiteY146" fmla="*/ 1320800 h 1343648"/>
              <a:gd name="connsiteX147" fmla="*/ 1022350 w 1213408"/>
              <a:gd name="connsiteY147" fmla="*/ 1295400 h 1343648"/>
              <a:gd name="connsiteX148" fmla="*/ 1025525 w 1213408"/>
              <a:gd name="connsiteY148" fmla="*/ 1285875 h 1343648"/>
              <a:gd name="connsiteX149" fmla="*/ 1028700 w 1213408"/>
              <a:gd name="connsiteY149" fmla="*/ 1276350 h 1343648"/>
              <a:gd name="connsiteX150" fmla="*/ 1038225 w 1213408"/>
              <a:gd name="connsiteY150" fmla="*/ 1231900 h 1343648"/>
              <a:gd name="connsiteX151" fmla="*/ 1050925 w 1213408"/>
              <a:gd name="connsiteY151" fmla="*/ 1212850 h 1343648"/>
              <a:gd name="connsiteX152" fmla="*/ 1057275 w 1213408"/>
              <a:gd name="connsiteY152" fmla="*/ 1203325 h 1343648"/>
              <a:gd name="connsiteX153" fmla="*/ 1054100 w 1213408"/>
              <a:gd name="connsiteY153" fmla="*/ 1184275 h 1343648"/>
              <a:gd name="connsiteX154" fmla="*/ 1031875 w 1213408"/>
              <a:gd name="connsiteY154" fmla="*/ 1155700 h 1343648"/>
              <a:gd name="connsiteX155" fmla="*/ 1028700 w 1213408"/>
              <a:gd name="connsiteY155" fmla="*/ 1117600 h 1343648"/>
              <a:gd name="connsiteX156" fmla="*/ 1031875 w 1213408"/>
              <a:gd name="connsiteY156" fmla="*/ 1108075 h 1343648"/>
              <a:gd name="connsiteX157" fmla="*/ 1041400 w 1213408"/>
              <a:gd name="connsiteY157" fmla="*/ 1104900 h 1343648"/>
              <a:gd name="connsiteX158" fmla="*/ 1060450 w 1213408"/>
              <a:gd name="connsiteY158" fmla="*/ 1111250 h 1343648"/>
              <a:gd name="connsiteX159" fmla="*/ 1069975 w 1213408"/>
              <a:gd name="connsiteY159" fmla="*/ 1114425 h 1343648"/>
              <a:gd name="connsiteX160" fmla="*/ 1098550 w 1213408"/>
              <a:gd name="connsiteY160" fmla="*/ 1133475 h 1343648"/>
              <a:gd name="connsiteX161" fmla="*/ 1108075 w 1213408"/>
              <a:gd name="connsiteY161" fmla="*/ 1139825 h 1343648"/>
              <a:gd name="connsiteX162" fmla="*/ 1127125 w 1213408"/>
              <a:gd name="connsiteY162" fmla="*/ 1146175 h 1343648"/>
              <a:gd name="connsiteX163" fmla="*/ 1136650 w 1213408"/>
              <a:gd name="connsiteY163" fmla="*/ 1149350 h 1343648"/>
              <a:gd name="connsiteX164" fmla="*/ 1165225 w 1213408"/>
              <a:gd name="connsiteY164" fmla="*/ 1146175 h 1343648"/>
              <a:gd name="connsiteX165" fmla="*/ 1174750 w 1213408"/>
              <a:gd name="connsiteY165" fmla="*/ 1143000 h 1343648"/>
              <a:gd name="connsiteX166" fmla="*/ 1181100 w 1213408"/>
              <a:gd name="connsiteY166" fmla="*/ 1123950 h 1343648"/>
              <a:gd name="connsiteX167" fmla="*/ 1187450 w 1213408"/>
              <a:gd name="connsiteY167" fmla="*/ 1101725 h 1343648"/>
              <a:gd name="connsiteX168" fmla="*/ 1193800 w 1213408"/>
              <a:gd name="connsiteY168" fmla="*/ 1082675 h 1343648"/>
              <a:gd name="connsiteX169" fmla="*/ 1196975 w 1213408"/>
              <a:gd name="connsiteY169" fmla="*/ 1073150 h 1343648"/>
              <a:gd name="connsiteX170" fmla="*/ 1193800 w 1213408"/>
              <a:gd name="connsiteY170" fmla="*/ 1000125 h 1343648"/>
              <a:gd name="connsiteX171" fmla="*/ 1184275 w 1213408"/>
              <a:gd name="connsiteY171" fmla="*/ 968375 h 1343648"/>
              <a:gd name="connsiteX172" fmla="*/ 1174750 w 1213408"/>
              <a:gd name="connsiteY172" fmla="*/ 958850 h 1343648"/>
              <a:gd name="connsiteX173" fmla="*/ 1168400 w 1213408"/>
              <a:gd name="connsiteY173" fmla="*/ 949325 h 1343648"/>
              <a:gd name="connsiteX174" fmla="*/ 1158875 w 1213408"/>
              <a:gd name="connsiteY174" fmla="*/ 942975 h 1343648"/>
              <a:gd name="connsiteX175" fmla="*/ 1149350 w 1213408"/>
              <a:gd name="connsiteY175" fmla="*/ 933450 h 1343648"/>
              <a:gd name="connsiteX176" fmla="*/ 1130300 w 1213408"/>
              <a:gd name="connsiteY176" fmla="*/ 920750 h 1343648"/>
              <a:gd name="connsiteX177" fmla="*/ 1120775 w 1213408"/>
              <a:gd name="connsiteY177" fmla="*/ 914400 h 1343648"/>
              <a:gd name="connsiteX178" fmla="*/ 1111250 w 1213408"/>
              <a:gd name="connsiteY178" fmla="*/ 911225 h 1343648"/>
              <a:gd name="connsiteX179" fmla="*/ 1101725 w 1213408"/>
              <a:gd name="connsiteY179" fmla="*/ 904875 h 1343648"/>
              <a:gd name="connsiteX180" fmla="*/ 1092200 w 1213408"/>
              <a:gd name="connsiteY180" fmla="*/ 901700 h 1343648"/>
              <a:gd name="connsiteX181" fmla="*/ 1073150 w 1213408"/>
              <a:gd name="connsiteY181" fmla="*/ 889000 h 1343648"/>
              <a:gd name="connsiteX182" fmla="*/ 1054100 w 1213408"/>
              <a:gd name="connsiteY182" fmla="*/ 879475 h 1343648"/>
              <a:gd name="connsiteX183" fmla="*/ 1035050 w 1213408"/>
              <a:gd name="connsiteY183" fmla="*/ 873125 h 1343648"/>
              <a:gd name="connsiteX184" fmla="*/ 1000125 w 1213408"/>
              <a:gd name="connsiteY184" fmla="*/ 863600 h 1343648"/>
              <a:gd name="connsiteX185" fmla="*/ 949325 w 1213408"/>
              <a:gd name="connsiteY185" fmla="*/ 857250 h 1343648"/>
              <a:gd name="connsiteX186" fmla="*/ 923925 w 1213408"/>
              <a:gd name="connsiteY186" fmla="*/ 850900 h 1343648"/>
              <a:gd name="connsiteX187" fmla="*/ 914400 w 1213408"/>
              <a:gd name="connsiteY187" fmla="*/ 847725 h 1343648"/>
              <a:gd name="connsiteX188" fmla="*/ 920750 w 1213408"/>
              <a:gd name="connsiteY188" fmla="*/ 825500 h 1343648"/>
              <a:gd name="connsiteX189" fmla="*/ 958850 w 1213408"/>
              <a:gd name="connsiteY189" fmla="*/ 806450 h 1343648"/>
              <a:gd name="connsiteX190" fmla="*/ 981075 w 1213408"/>
              <a:gd name="connsiteY190" fmla="*/ 800100 h 1343648"/>
              <a:gd name="connsiteX191" fmla="*/ 1006475 w 1213408"/>
              <a:gd name="connsiteY191" fmla="*/ 796925 h 1343648"/>
              <a:gd name="connsiteX192" fmla="*/ 1038225 w 1213408"/>
              <a:gd name="connsiteY192" fmla="*/ 787400 h 1343648"/>
              <a:gd name="connsiteX193" fmla="*/ 1047750 w 1213408"/>
              <a:gd name="connsiteY193" fmla="*/ 784225 h 1343648"/>
              <a:gd name="connsiteX194" fmla="*/ 1057275 w 1213408"/>
              <a:gd name="connsiteY194" fmla="*/ 777875 h 1343648"/>
              <a:gd name="connsiteX195" fmla="*/ 1076325 w 1213408"/>
              <a:gd name="connsiteY195" fmla="*/ 771525 h 1343648"/>
              <a:gd name="connsiteX196" fmla="*/ 1095375 w 1213408"/>
              <a:gd name="connsiteY196" fmla="*/ 762000 h 1343648"/>
              <a:gd name="connsiteX197" fmla="*/ 1114425 w 1213408"/>
              <a:gd name="connsiteY197" fmla="*/ 746125 h 1343648"/>
              <a:gd name="connsiteX198" fmla="*/ 1133475 w 1213408"/>
              <a:gd name="connsiteY198" fmla="*/ 733425 h 1343648"/>
              <a:gd name="connsiteX199" fmla="*/ 1152525 w 1213408"/>
              <a:gd name="connsiteY199" fmla="*/ 720725 h 1343648"/>
              <a:gd name="connsiteX200" fmla="*/ 1158875 w 1213408"/>
              <a:gd name="connsiteY200" fmla="*/ 711200 h 1343648"/>
              <a:gd name="connsiteX201" fmla="*/ 1168400 w 1213408"/>
              <a:gd name="connsiteY201" fmla="*/ 708025 h 1343648"/>
              <a:gd name="connsiteX202" fmla="*/ 1177925 w 1213408"/>
              <a:gd name="connsiteY202" fmla="*/ 701675 h 1343648"/>
              <a:gd name="connsiteX203" fmla="*/ 1181100 w 1213408"/>
              <a:gd name="connsiteY203" fmla="*/ 692150 h 1343648"/>
              <a:gd name="connsiteX204" fmla="*/ 1171575 w 1213408"/>
              <a:gd name="connsiteY204" fmla="*/ 673100 h 1343648"/>
              <a:gd name="connsiteX205" fmla="*/ 1162050 w 1213408"/>
              <a:gd name="connsiteY205" fmla="*/ 666750 h 1343648"/>
              <a:gd name="connsiteX206" fmla="*/ 1146175 w 1213408"/>
              <a:gd name="connsiteY206" fmla="*/ 619125 h 1343648"/>
              <a:gd name="connsiteX207" fmla="*/ 1143000 w 1213408"/>
              <a:gd name="connsiteY207" fmla="*/ 609600 h 1343648"/>
              <a:gd name="connsiteX208" fmla="*/ 1139825 w 1213408"/>
              <a:gd name="connsiteY208" fmla="*/ 600075 h 1343648"/>
              <a:gd name="connsiteX209" fmla="*/ 1108075 w 1213408"/>
              <a:gd name="connsiteY209" fmla="*/ 600075 h 1343648"/>
              <a:gd name="connsiteX210" fmla="*/ 1104900 w 1213408"/>
              <a:gd name="connsiteY210" fmla="*/ 590550 h 1343648"/>
              <a:gd name="connsiteX211" fmla="*/ 1111250 w 1213408"/>
              <a:gd name="connsiteY211" fmla="*/ 571500 h 1343648"/>
              <a:gd name="connsiteX212" fmla="*/ 1114425 w 1213408"/>
              <a:gd name="connsiteY212" fmla="*/ 561975 h 1343648"/>
              <a:gd name="connsiteX213" fmla="*/ 1123950 w 1213408"/>
              <a:gd name="connsiteY213" fmla="*/ 552450 h 1343648"/>
              <a:gd name="connsiteX214" fmla="*/ 1120775 w 1213408"/>
              <a:gd name="connsiteY214" fmla="*/ 539750 h 1343648"/>
              <a:gd name="connsiteX215" fmla="*/ 1092200 w 1213408"/>
              <a:gd name="connsiteY215" fmla="*/ 539750 h 1343648"/>
              <a:gd name="connsiteX216" fmla="*/ 1022350 w 1213408"/>
              <a:gd name="connsiteY216" fmla="*/ 542925 h 1343648"/>
              <a:gd name="connsiteX217" fmla="*/ 996950 w 1213408"/>
              <a:gd name="connsiteY217" fmla="*/ 546100 h 1343648"/>
              <a:gd name="connsiteX218" fmla="*/ 977900 w 1213408"/>
              <a:gd name="connsiteY218" fmla="*/ 542925 h 1343648"/>
              <a:gd name="connsiteX219" fmla="*/ 996950 w 1213408"/>
              <a:gd name="connsiteY219" fmla="*/ 530225 h 1343648"/>
              <a:gd name="connsiteX220" fmla="*/ 1006475 w 1213408"/>
              <a:gd name="connsiteY220" fmla="*/ 523875 h 1343648"/>
              <a:gd name="connsiteX221" fmla="*/ 1016000 w 1213408"/>
              <a:gd name="connsiteY221" fmla="*/ 517525 h 1343648"/>
              <a:gd name="connsiteX222" fmla="*/ 1022350 w 1213408"/>
              <a:gd name="connsiteY222" fmla="*/ 508000 h 1343648"/>
              <a:gd name="connsiteX223" fmla="*/ 1044575 w 1213408"/>
              <a:gd name="connsiteY223" fmla="*/ 482600 h 1343648"/>
              <a:gd name="connsiteX224" fmla="*/ 1050925 w 1213408"/>
              <a:gd name="connsiteY224" fmla="*/ 463550 h 1343648"/>
              <a:gd name="connsiteX225" fmla="*/ 1050925 w 1213408"/>
              <a:gd name="connsiteY225" fmla="*/ 419100 h 1343648"/>
              <a:gd name="connsiteX226" fmla="*/ 1044575 w 1213408"/>
              <a:gd name="connsiteY226" fmla="*/ 409575 h 1343648"/>
              <a:gd name="connsiteX227" fmla="*/ 1016000 w 1213408"/>
              <a:gd name="connsiteY227" fmla="*/ 400050 h 1343648"/>
              <a:gd name="connsiteX228" fmla="*/ 1006475 w 1213408"/>
              <a:gd name="connsiteY228" fmla="*/ 396875 h 1343648"/>
              <a:gd name="connsiteX229" fmla="*/ 996950 w 1213408"/>
              <a:gd name="connsiteY229" fmla="*/ 393700 h 1343648"/>
              <a:gd name="connsiteX230" fmla="*/ 1000125 w 1213408"/>
              <a:gd name="connsiteY230" fmla="*/ 384175 h 1343648"/>
              <a:gd name="connsiteX231" fmla="*/ 1009650 w 1213408"/>
              <a:gd name="connsiteY231" fmla="*/ 377825 h 1343648"/>
              <a:gd name="connsiteX232" fmla="*/ 1073150 w 1213408"/>
              <a:gd name="connsiteY232" fmla="*/ 371475 h 1343648"/>
              <a:gd name="connsiteX233" fmla="*/ 1098550 w 1213408"/>
              <a:gd name="connsiteY233" fmla="*/ 365125 h 1343648"/>
              <a:gd name="connsiteX234" fmla="*/ 1108075 w 1213408"/>
              <a:gd name="connsiteY234" fmla="*/ 358775 h 1343648"/>
              <a:gd name="connsiteX235" fmla="*/ 1117600 w 1213408"/>
              <a:gd name="connsiteY235" fmla="*/ 355600 h 1343648"/>
              <a:gd name="connsiteX236" fmla="*/ 1136650 w 1213408"/>
              <a:gd name="connsiteY236" fmla="*/ 342900 h 1343648"/>
              <a:gd name="connsiteX237" fmla="*/ 1146175 w 1213408"/>
              <a:gd name="connsiteY237" fmla="*/ 339725 h 1343648"/>
              <a:gd name="connsiteX238" fmla="*/ 1174750 w 1213408"/>
              <a:gd name="connsiteY238" fmla="*/ 317500 h 1343648"/>
              <a:gd name="connsiteX239" fmla="*/ 1190625 w 1213408"/>
              <a:gd name="connsiteY239" fmla="*/ 288925 h 1343648"/>
              <a:gd name="connsiteX240" fmla="*/ 1196975 w 1213408"/>
              <a:gd name="connsiteY240" fmla="*/ 279400 h 1343648"/>
              <a:gd name="connsiteX241" fmla="*/ 1200150 w 1213408"/>
              <a:gd name="connsiteY241" fmla="*/ 269875 h 1343648"/>
              <a:gd name="connsiteX242" fmla="*/ 1206500 w 1213408"/>
              <a:gd name="connsiteY242" fmla="*/ 244475 h 1343648"/>
              <a:gd name="connsiteX243" fmla="*/ 1209675 w 1213408"/>
              <a:gd name="connsiteY243" fmla="*/ 234950 h 1343648"/>
              <a:gd name="connsiteX244" fmla="*/ 1212850 w 1213408"/>
              <a:gd name="connsiteY244" fmla="*/ 212725 h 134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3408" h="1343648" extrusionOk="0">
                <a:moveTo>
                  <a:pt x="1212850" y="212725"/>
                </a:moveTo>
                <a:cubicBezTo>
                  <a:pt x="1210462" y="207996"/>
                  <a:pt x="1201744" y="209787"/>
                  <a:pt x="1196975" y="206375"/>
                </a:cubicBezTo>
                <a:cubicBezTo>
                  <a:pt x="1191201" y="204357"/>
                  <a:pt x="1183589" y="195293"/>
                  <a:pt x="1177925" y="193675"/>
                </a:cubicBezTo>
                <a:cubicBezTo>
                  <a:pt x="1158911" y="186870"/>
                  <a:pt x="1170636" y="193404"/>
                  <a:pt x="1149350" y="177800"/>
                </a:cubicBezTo>
                <a:cubicBezTo>
                  <a:pt x="1144144" y="173749"/>
                  <a:pt x="1135592" y="169715"/>
                  <a:pt x="1130300" y="165100"/>
                </a:cubicBezTo>
                <a:cubicBezTo>
                  <a:pt x="1127549" y="162754"/>
                  <a:pt x="1124095" y="160290"/>
                  <a:pt x="1120775" y="158750"/>
                </a:cubicBezTo>
                <a:cubicBezTo>
                  <a:pt x="1060253" y="162912"/>
                  <a:pt x="1056639" y="164197"/>
                  <a:pt x="987425" y="158750"/>
                </a:cubicBezTo>
                <a:cubicBezTo>
                  <a:pt x="978606" y="160047"/>
                  <a:pt x="930029" y="148569"/>
                  <a:pt x="917575" y="146050"/>
                </a:cubicBezTo>
                <a:cubicBezTo>
                  <a:pt x="913277" y="145318"/>
                  <a:pt x="908836" y="144636"/>
                  <a:pt x="904875" y="142875"/>
                </a:cubicBezTo>
                <a:cubicBezTo>
                  <a:pt x="898074" y="141367"/>
                  <a:pt x="892225" y="140352"/>
                  <a:pt x="885825" y="139700"/>
                </a:cubicBezTo>
                <a:cubicBezTo>
                  <a:pt x="857713" y="130998"/>
                  <a:pt x="828742" y="132856"/>
                  <a:pt x="800100" y="127000"/>
                </a:cubicBezTo>
                <a:cubicBezTo>
                  <a:pt x="795504" y="125825"/>
                  <a:pt x="790022" y="126073"/>
                  <a:pt x="784225" y="123825"/>
                </a:cubicBezTo>
                <a:cubicBezTo>
                  <a:pt x="775390" y="121488"/>
                  <a:pt x="768562" y="119471"/>
                  <a:pt x="758825" y="117475"/>
                </a:cubicBezTo>
                <a:cubicBezTo>
                  <a:pt x="752691" y="115517"/>
                  <a:pt x="748799" y="114670"/>
                  <a:pt x="742950" y="114300"/>
                </a:cubicBezTo>
                <a:cubicBezTo>
                  <a:pt x="739542" y="113186"/>
                  <a:pt x="736674" y="112438"/>
                  <a:pt x="733425" y="111125"/>
                </a:cubicBezTo>
                <a:cubicBezTo>
                  <a:pt x="724799" y="110409"/>
                  <a:pt x="712525" y="105259"/>
                  <a:pt x="704850" y="104775"/>
                </a:cubicBezTo>
                <a:cubicBezTo>
                  <a:pt x="694643" y="101583"/>
                  <a:pt x="676489" y="99074"/>
                  <a:pt x="663575" y="98425"/>
                </a:cubicBezTo>
                <a:cubicBezTo>
                  <a:pt x="643093" y="94841"/>
                  <a:pt x="633472" y="95258"/>
                  <a:pt x="612775" y="92075"/>
                </a:cubicBezTo>
                <a:cubicBezTo>
                  <a:pt x="606762" y="91717"/>
                  <a:pt x="601033" y="89609"/>
                  <a:pt x="593725" y="88900"/>
                </a:cubicBezTo>
                <a:cubicBezTo>
                  <a:pt x="586313" y="87303"/>
                  <a:pt x="576855" y="86457"/>
                  <a:pt x="568325" y="85725"/>
                </a:cubicBezTo>
                <a:cubicBezTo>
                  <a:pt x="558059" y="84336"/>
                  <a:pt x="532959" y="78413"/>
                  <a:pt x="527050" y="76200"/>
                </a:cubicBezTo>
                <a:cubicBezTo>
                  <a:pt x="521477" y="73684"/>
                  <a:pt x="512454" y="71391"/>
                  <a:pt x="508000" y="69850"/>
                </a:cubicBezTo>
                <a:cubicBezTo>
                  <a:pt x="504278" y="68534"/>
                  <a:pt x="501294" y="68790"/>
                  <a:pt x="498475" y="66675"/>
                </a:cubicBezTo>
                <a:cubicBezTo>
                  <a:pt x="469107" y="48219"/>
                  <a:pt x="505662" y="63955"/>
                  <a:pt x="479425" y="57150"/>
                </a:cubicBezTo>
                <a:cubicBezTo>
                  <a:pt x="475504" y="56132"/>
                  <a:pt x="472698" y="52142"/>
                  <a:pt x="469900" y="50800"/>
                </a:cubicBezTo>
                <a:cubicBezTo>
                  <a:pt x="464183" y="48357"/>
                  <a:pt x="457577" y="47326"/>
                  <a:pt x="450850" y="44450"/>
                </a:cubicBezTo>
                <a:cubicBezTo>
                  <a:pt x="447638" y="42180"/>
                  <a:pt x="444553" y="39759"/>
                  <a:pt x="441325" y="38100"/>
                </a:cubicBezTo>
                <a:cubicBezTo>
                  <a:pt x="435650" y="34826"/>
                  <a:pt x="428827" y="33872"/>
                  <a:pt x="422275" y="31750"/>
                </a:cubicBezTo>
                <a:cubicBezTo>
                  <a:pt x="419671" y="30795"/>
                  <a:pt x="415512" y="30638"/>
                  <a:pt x="412750" y="28575"/>
                </a:cubicBezTo>
                <a:cubicBezTo>
                  <a:pt x="409394" y="26771"/>
                  <a:pt x="407127" y="23451"/>
                  <a:pt x="403225" y="22225"/>
                </a:cubicBezTo>
                <a:cubicBezTo>
                  <a:pt x="396949" y="19728"/>
                  <a:pt x="389391" y="18290"/>
                  <a:pt x="384175" y="15875"/>
                </a:cubicBezTo>
                <a:cubicBezTo>
                  <a:pt x="381210" y="14726"/>
                  <a:pt x="376979" y="13981"/>
                  <a:pt x="374650" y="12700"/>
                </a:cubicBezTo>
                <a:cubicBezTo>
                  <a:pt x="371647" y="11989"/>
                  <a:pt x="368019" y="10239"/>
                  <a:pt x="365125" y="9525"/>
                </a:cubicBezTo>
                <a:cubicBezTo>
                  <a:pt x="327923" y="2371"/>
                  <a:pt x="344638" y="4757"/>
                  <a:pt x="320675" y="0"/>
                </a:cubicBezTo>
                <a:cubicBezTo>
                  <a:pt x="306205" y="-2018"/>
                  <a:pt x="290854" y="88"/>
                  <a:pt x="279400" y="3175"/>
                </a:cubicBezTo>
                <a:cubicBezTo>
                  <a:pt x="272522" y="5295"/>
                  <a:pt x="266689" y="7900"/>
                  <a:pt x="260350" y="9525"/>
                </a:cubicBezTo>
                <a:cubicBezTo>
                  <a:pt x="256728" y="10500"/>
                  <a:pt x="254726" y="11359"/>
                  <a:pt x="250825" y="12700"/>
                </a:cubicBezTo>
                <a:cubicBezTo>
                  <a:pt x="246858" y="18495"/>
                  <a:pt x="240053" y="23755"/>
                  <a:pt x="238125" y="31750"/>
                </a:cubicBezTo>
                <a:cubicBezTo>
                  <a:pt x="223067" y="83809"/>
                  <a:pt x="243591" y="25214"/>
                  <a:pt x="228600" y="63500"/>
                </a:cubicBezTo>
                <a:cubicBezTo>
                  <a:pt x="226925" y="66602"/>
                  <a:pt x="226043" y="69562"/>
                  <a:pt x="225425" y="73025"/>
                </a:cubicBezTo>
                <a:cubicBezTo>
                  <a:pt x="219365" y="101203"/>
                  <a:pt x="228130" y="72134"/>
                  <a:pt x="219075" y="95250"/>
                </a:cubicBezTo>
                <a:cubicBezTo>
                  <a:pt x="218393" y="102150"/>
                  <a:pt x="219301" y="111498"/>
                  <a:pt x="215900" y="117475"/>
                </a:cubicBezTo>
                <a:cubicBezTo>
                  <a:pt x="215100" y="120807"/>
                  <a:pt x="210625" y="123160"/>
                  <a:pt x="209550" y="127000"/>
                </a:cubicBezTo>
                <a:cubicBezTo>
                  <a:pt x="205982" y="133088"/>
                  <a:pt x="205097" y="139863"/>
                  <a:pt x="203200" y="146050"/>
                </a:cubicBezTo>
                <a:cubicBezTo>
                  <a:pt x="202056" y="149103"/>
                  <a:pt x="201566" y="151444"/>
                  <a:pt x="200025" y="155575"/>
                </a:cubicBezTo>
                <a:cubicBezTo>
                  <a:pt x="199088" y="158096"/>
                  <a:pt x="198497" y="160585"/>
                  <a:pt x="196850" y="165100"/>
                </a:cubicBezTo>
                <a:cubicBezTo>
                  <a:pt x="195543" y="171630"/>
                  <a:pt x="194643" y="182354"/>
                  <a:pt x="193675" y="190500"/>
                </a:cubicBezTo>
                <a:cubicBezTo>
                  <a:pt x="192392" y="194300"/>
                  <a:pt x="190821" y="199364"/>
                  <a:pt x="190500" y="203200"/>
                </a:cubicBezTo>
                <a:cubicBezTo>
                  <a:pt x="189168" y="221353"/>
                  <a:pt x="198534" y="241056"/>
                  <a:pt x="200025" y="257175"/>
                </a:cubicBezTo>
                <a:cubicBezTo>
                  <a:pt x="201057" y="263396"/>
                  <a:pt x="201151" y="271217"/>
                  <a:pt x="206375" y="276225"/>
                </a:cubicBezTo>
                <a:cubicBezTo>
                  <a:pt x="209419" y="278628"/>
                  <a:pt x="213808" y="281997"/>
                  <a:pt x="215900" y="285750"/>
                </a:cubicBezTo>
                <a:cubicBezTo>
                  <a:pt x="233829" y="313153"/>
                  <a:pt x="217308" y="301584"/>
                  <a:pt x="238125" y="311150"/>
                </a:cubicBezTo>
                <a:cubicBezTo>
                  <a:pt x="248948" y="330724"/>
                  <a:pt x="234942" y="314908"/>
                  <a:pt x="254000" y="327025"/>
                </a:cubicBezTo>
                <a:cubicBezTo>
                  <a:pt x="290140" y="357366"/>
                  <a:pt x="231103" y="321599"/>
                  <a:pt x="282575" y="349250"/>
                </a:cubicBezTo>
                <a:cubicBezTo>
                  <a:pt x="290975" y="356194"/>
                  <a:pt x="293805" y="358086"/>
                  <a:pt x="301625" y="361950"/>
                </a:cubicBezTo>
                <a:cubicBezTo>
                  <a:pt x="305016" y="364063"/>
                  <a:pt x="306888" y="366097"/>
                  <a:pt x="311150" y="368300"/>
                </a:cubicBezTo>
                <a:cubicBezTo>
                  <a:pt x="313218" y="371280"/>
                  <a:pt x="314300" y="375305"/>
                  <a:pt x="317500" y="377825"/>
                </a:cubicBezTo>
                <a:cubicBezTo>
                  <a:pt x="323243" y="382851"/>
                  <a:pt x="336549" y="390525"/>
                  <a:pt x="336550" y="390525"/>
                </a:cubicBezTo>
                <a:cubicBezTo>
                  <a:pt x="345265" y="409524"/>
                  <a:pt x="337852" y="392165"/>
                  <a:pt x="352425" y="406400"/>
                </a:cubicBezTo>
                <a:cubicBezTo>
                  <a:pt x="374549" y="428798"/>
                  <a:pt x="347842" y="404466"/>
                  <a:pt x="371475" y="422275"/>
                </a:cubicBezTo>
                <a:cubicBezTo>
                  <a:pt x="373011" y="425029"/>
                  <a:pt x="375160" y="429137"/>
                  <a:pt x="377825" y="431800"/>
                </a:cubicBezTo>
                <a:cubicBezTo>
                  <a:pt x="392573" y="445237"/>
                  <a:pt x="408827" y="446898"/>
                  <a:pt x="381000" y="441325"/>
                </a:cubicBezTo>
                <a:cubicBezTo>
                  <a:pt x="368040" y="441153"/>
                  <a:pt x="358614" y="442915"/>
                  <a:pt x="346075" y="444500"/>
                </a:cubicBezTo>
                <a:cubicBezTo>
                  <a:pt x="339395" y="445580"/>
                  <a:pt x="333164" y="449051"/>
                  <a:pt x="327025" y="447675"/>
                </a:cubicBezTo>
                <a:cubicBezTo>
                  <a:pt x="318328" y="448250"/>
                  <a:pt x="311972" y="444575"/>
                  <a:pt x="304800" y="444500"/>
                </a:cubicBezTo>
                <a:cubicBezTo>
                  <a:pt x="298331" y="442937"/>
                  <a:pt x="291159" y="441134"/>
                  <a:pt x="285750" y="438150"/>
                </a:cubicBezTo>
                <a:cubicBezTo>
                  <a:pt x="274207" y="430928"/>
                  <a:pt x="278595" y="433299"/>
                  <a:pt x="266700" y="428625"/>
                </a:cubicBezTo>
                <a:cubicBezTo>
                  <a:pt x="266552" y="428800"/>
                  <a:pt x="246062" y="433267"/>
                  <a:pt x="244475" y="434975"/>
                </a:cubicBezTo>
                <a:cubicBezTo>
                  <a:pt x="233893" y="443455"/>
                  <a:pt x="233523" y="453236"/>
                  <a:pt x="228600" y="463550"/>
                </a:cubicBezTo>
                <a:cubicBezTo>
                  <a:pt x="227120" y="467183"/>
                  <a:pt x="225958" y="472446"/>
                  <a:pt x="225425" y="476250"/>
                </a:cubicBezTo>
                <a:cubicBezTo>
                  <a:pt x="225984" y="484988"/>
                  <a:pt x="222647" y="494783"/>
                  <a:pt x="222250" y="501650"/>
                </a:cubicBezTo>
                <a:cubicBezTo>
                  <a:pt x="220723" y="511338"/>
                  <a:pt x="218467" y="518848"/>
                  <a:pt x="215900" y="527050"/>
                </a:cubicBezTo>
                <a:cubicBezTo>
                  <a:pt x="213837" y="534221"/>
                  <a:pt x="211532" y="541202"/>
                  <a:pt x="209550" y="546100"/>
                </a:cubicBezTo>
                <a:cubicBezTo>
                  <a:pt x="211190" y="551357"/>
                  <a:pt x="209743" y="556722"/>
                  <a:pt x="212725" y="561975"/>
                </a:cubicBezTo>
                <a:cubicBezTo>
                  <a:pt x="215728" y="568539"/>
                  <a:pt x="225235" y="569271"/>
                  <a:pt x="231775" y="571500"/>
                </a:cubicBezTo>
                <a:cubicBezTo>
                  <a:pt x="237419" y="574564"/>
                  <a:pt x="243573" y="583541"/>
                  <a:pt x="250825" y="584200"/>
                </a:cubicBezTo>
                <a:cubicBezTo>
                  <a:pt x="264465" y="589064"/>
                  <a:pt x="257535" y="584262"/>
                  <a:pt x="269875" y="593725"/>
                </a:cubicBezTo>
                <a:cubicBezTo>
                  <a:pt x="291542" y="618349"/>
                  <a:pt x="259801" y="584195"/>
                  <a:pt x="285750" y="606425"/>
                </a:cubicBezTo>
                <a:cubicBezTo>
                  <a:pt x="288601" y="608986"/>
                  <a:pt x="289783" y="612975"/>
                  <a:pt x="292100" y="615950"/>
                </a:cubicBezTo>
                <a:cubicBezTo>
                  <a:pt x="290092" y="619316"/>
                  <a:pt x="286880" y="622715"/>
                  <a:pt x="285750" y="625475"/>
                </a:cubicBezTo>
                <a:cubicBezTo>
                  <a:pt x="279713" y="637943"/>
                  <a:pt x="279685" y="643989"/>
                  <a:pt x="276225" y="657225"/>
                </a:cubicBezTo>
                <a:cubicBezTo>
                  <a:pt x="275135" y="659697"/>
                  <a:pt x="274401" y="662989"/>
                  <a:pt x="273050" y="666750"/>
                </a:cubicBezTo>
                <a:cubicBezTo>
                  <a:pt x="268381" y="696317"/>
                  <a:pt x="268188" y="690619"/>
                  <a:pt x="273050" y="727075"/>
                </a:cubicBezTo>
                <a:cubicBezTo>
                  <a:pt x="273411" y="729797"/>
                  <a:pt x="274283" y="734699"/>
                  <a:pt x="276225" y="736600"/>
                </a:cubicBezTo>
                <a:cubicBezTo>
                  <a:pt x="278165" y="739414"/>
                  <a:pt x="283021" y="738474"/>
                  <a:pt x="285750" y="739775"/>
                </a:cubicBezTo>
                <a:cubicBezTo>
                  <a:pt x="273755" y="765337"/>
                  <a:pt x="285022" y="755572"/>
                  <a:pt x="266700" y="777875"/>
                </a:cubicBezTo>
                <a:cubicBezTo>
                  <a:pt x="265337" y="781603"/>
                  <a:pt x="263626" y="785176"/>
                  <a:pt x="260350" y="787400"/>
                </a:cubicBezTo>
                <a:cubicBezTo>
                  <a:pt x="255980" y="789704"/>
                  <a:pt x="255548" y="791005"/>
                  <a:pt x="250825" y="793750"/>
                </a:cubicBezTo>
                <a:cubicBezTo>
                  <a:pt x="238445" y="826958"/>
                  <a:pt x="259866" y="773012"/>
                  <a:pt x="241300" y="812800"/>
                </a:cubicBezTo>
                <a:cubicBezTo>
                  <a:pt x="221887" y="863019"/>
                  <a:pt x="247229" y="811239"/>
                  <a:pt x="222250" y="850900"/>
                </a:cubicBezTo>
                <a:cubicBezTo>
                  <a:pt x="220193" y="853357"/>
                  <a:pt x="217006" y="856843"/>
                  <a:pt x="215900" y="860425"/>
                </a:cubicBezTo>
                <a:cubicBezTo>
                  <a:pt x="215082" y="865866"/>
                  <a:pt x="211073" y="875746"/>
                  <a:pt x="209550" y="879475"/>
                </a:cubicBezTo>
                <a:cubicBezTo>
                  <a:pt x="213840" y="893765"/>
                  <a:pt x="218173" y="901148"/>
                  <a:pt x="219075" y="908050"/>
                </a:cubicBezTo>
                <a:cubicBezTo>
                  <a:pt x="220533" y="911421"/>
                  <a:pt x="219331" y="916427"/>
                  <a:pt x="222250" y="917575"/>
                </a:cubicBezTo>
                <a:cubicBezTo>
                  <a:pt x="225304" y="920244"/>
                  <a:pt x="228891" y="922533"/>
                  <a:pt x="231775" y="923925"/>
                </a:cubicBezTo>
                <a:cubicBezTo>
                  <a:pt x="227827" y="931087"/>
                  <a:pt x="226198" y="939028"/>
                  <a:pt x="219075" y="942975"/>
                </a:cubicBezTo>
                <a:cubicBezTo>
                  <a:pt x="213319" y="946593"/>
                  <a:pt x="208670" y="953050"/>
                  <a:pt x="200025" y="955675"/>
                </a:cubicBezTo>
                <a:cubicBezTo>
                  <a:pt x="190222" y="957907"/>
                  <a:pt x="186763" y="960413"/>
                  <a:pt x="180975" y="962025"/>
                </a:cubicBezTo>
                <a:cubicBezTo>
                  <a:pt x="150645" y="972163"/>
                  <a:pt x="177957" y="969940"/>
                  <a:pt x="92075" y="968375"/>
                </a:cubicBezTo>
                <a:cubicBezTo>
                  <a:pt x="74415" y="973147"/>
                  <a:pt x="87116" y="970507"/>
                  <a:pt x="63500" y="984250"/>
                </a:cubicBezTo>
                <a:cubicBezTo>
                  <a:pt x="59455" y="986669"/>
                  <a:pt x="56702" y="988327"/>
                  <a:pt x="53975" y="990600"/>
                </a:cubicBezTo>
                <a:cubicBezTo>
                  <a:pt x="49511" y="994188"/>
                  <a:pt x="46744" y="995300"/>
                  <a:pt x="44450" y="996950"/>
                </a:cubicBezTo>
                <a:cubicBezTo>
                  <a:pt x="39424" y="1006268"/>
                  <a:pt x="31682" y="1016460"/>
                  <a:pt x="25400" y="1025525"/>
                </a:cubicBezTo>
                <a:cubicBezTo>
                  <a:pt x="22745" y="1028097"/>
                  <a:pt x="20342" y="1030653"/>
                  <a:pt x="19050" y="1035050"/>
                </a:cubicBezTo>
                <a:cubicBezTo>
                  <a:pt x="17648" y="1037886"/>
                  <a:pt x="17329" y="1042282"/>
                  <a:pt x="15875" y="1044575"/>
                </a:cubicBezTo>
                <a:cubicBezTo>
                  <a:pt x="14719" y="1048101"/>
                  <a:pt x="10626" y="1051361"/>
                  <a:pt x="9525" y="1054100"/>
                </a:cubicBezTo>
                <a:cubicBezTo>
                  <a:pt x="8459" y="1060408"/>
                  <a:pt x="4631" y="1065425"/>
                  <a:pt x="3175" y="1073150"/>
                </a:cubicBezTo>
                <a:cubicBezTo>
                  <a:pt x="1715" y="1077769"/>
                  <a:pt x="1815" y="1078394"/>
                  <a:pt x="0" y="1082675"/>
                </a:cubicBezTo>
                <a:cubicBezTo>
                  <a:pt x="19007" y="1111441"/>
                  <a:pt x="-8182" y="1079707"/>
                  <a:pt x="9525" y="1101725"/>
                </a:cubicBezTo>
                <a:cubicBezTo>
                  <a:pt x="11441" y="1104941"/>
                  <a:pt x="14299" y="1108025"/>
                  <a:pt x="15875" y="1111250"/>
                </a:cubicBezTo>
                <a:cubicBezTo>
                  <a:pt x="17617" y="1116594"/>
                  <a:pt x="19087" y="1126188"/>
                  <a:pt x="25400" y="1130300"/>
                </a:cubicBezTo>
                <a:cubicBezTo>
                  <a:pt x="31974" y="1134560"/>
                  <a:pt x="41636" y="1131843"/>
                  <a:pt x="47625" y="1133475"/>
                </a:cubicBezTo>
                <a:cubicBezTo>
                  <a:pt x="49878" y="1139961"/>
                  <a:pt x="48882" y="1147926"/>
                  <a:pt x="53975" y="1152525"/>
                </a:cubicBezTo>
                <a:cubicBezTo>
                  <a:pt x="60398" y="1156416"/>
                  <a:pt x="64632" y="1164073"/>
                  <a:pt x="73025" y="1165225"/>
                </a:cubicBezTo>
                <a:cubicBezTo>
                  <a:pt x="78993" y="1168959"/>
                  <a:pt x="85908" y="1166745"/>
                  <a:pt x="92075" y="1171575"/>
                </a:cubicBezTo>
                <a:cubicBezTo>
                  <a:pt x="94778" y="1174381"/>
                  <a:pt x="98090" y="1175690"/>
                  <a:pt x="101600" y="1177925"/>
                </a:cubicBezTo>
                <a:cubicBezTo>
                  <a:pt x="108181" y="1179042"/>
                  <a:pt x="114581" y="1181939"/>
                  <a:pt x="120650" y="1184275"/>
                </a:cubicBezTo>
                <a:cubicBezTo>
                  <a:pt x="123648" y="1187042"/>
                  <a:pt x="126469" y="1188707"/>
                  <a:pt x="130175" y="1190625"/>
                </a:cubicBezTo>
                <a:cubicBezTo>
                  <a:pt x="139046" y="1195574"/>
                  <a:pt x="166650" y="1199524"/>
                  <a:pt x="174625" y="1203325"/>
                </a:cubicBezTo>
                <a:cubicBezTo>
                  <a:pt x="179948" y="1204739"/>
                  <a:pt x="184951" y="1204464"/>
                  <a:pt x="190500" y="1206500"/>
                </a:cubicBezTo>
                <a:cubicBezTo>
                  <a:pt x="193226" y="1207652"/>
                  <a:pt x="196853" y="1208009"/>
                  <a:pt x="200025" y="1209675"/>
                </a:cubicBezTo>
                <a:cubicBezTo>
                  <a:pt x="215511" y="1213829"/>
                  <a:pt x="211263" y="1211523"/>
                  <a:pt x="228600" y="1216025"/>
                </a:cubicBezTo>
                <a:cubicBezTo>
                  <a:pt x="236057" y="1218625"/>
                  <a:pt x="244491" y="1219694"/>
                  <a:pt x="254000" y="1222375"/>
                </a:cubicBezTo>
                <a:cubicBezTo>
                  <a:pt x="267872" y="1225947"/>
                  <a:pt x="271149" y="1228924"/>
                  <a:pt x="282575" y="1231900"/>
                </a:cubicBezTo>
                <a:cubicBezTo>
                  <a:pt x="287765" y="1232758"/>
                  <a:pt x="292862" y="1234347"/>
                  <a:pt x="301625" y="1238250"/>
                </a:cubicBezTo>
                <a:cubicBezTo>
                  <a:pt x="305054" y="1239529"/>
                  <a:pt x="307871" y="1240022"/>
                  <a:pt x="311150" y="1241425"/>
                </a:cubicBezTo>
                <a:cubicBezTo>
                  <a:pt x="315441" y="1243319"/>
                  <a:pt x="319981" y="1245556"/>
                  <a:pt x="323850" y="1247775"/>
                </a:cubicBezTo>
                <a:cubicBezTo>
                  <a:pt x="327396" y="1249737"/>
                  <a:pt x="329519" y="1253008"/>
                  <a:pt x="333375" y="1254125"/>
                </a:cubicBezTo>
                <a:cubicBezTo>
                  <a:pt x="339416" y="1256512"/>
                  <a:pt x="348248" y="1256164"/>
                  <a:pt x="352425" y="1260475"/>
                </a:cubicBezTo>
                <a:cubicBezTo>
                  <a:pt x="382052" y="1278016"/>
                  <a:pt x="340048" y="1256358"/>
                  <a:pt x="371475" y="1270000"/>
                </a:cubicBezTo>
                <a:cubicBezTo>
                  <a:pt x="389407" y="1274952"/>
                  <a:pt x="369541" y="1276051"/>
                  <a:pt x="400050" y="1282700"/>
                </a:cubicBezTo>
                <a:cubicBezTo>
                  <a:pt x="404359" y="1283895"/>
                  <a:pt x="409054" y="1284891"/>
                  <a:pt x="412750" y="1285875"/>
                </a:cubicBezTo>
                <a:cubicBezTo>
                  <a:pt x="416469" y="1286194"/>
                  <a:pt x="419595" y="1288377"/>
                  <a:pt x="422275" y="1289050"/>
                </a:cubicBezTo>
                <a:cubicBezTo>
                  <a:pt x="426649" y="1291267"/>
                  <a:pt x="432147" y="1291141"/>
                  <a:pt x="438150" y="1292225"/>
                </a:cubicBezTo>
                <a:cubicBezTo>
                  <a:pt x="457014" y="1296203"/>
                  <a:pt x="435417" y="1292526"/>
                  <a:pt x="460375" y="1298575"/>
                </a:cubicBezTo>
                <a:cubicBezTo>
                  <a:pt x="480527" y="1301610"/>
                  <a:pt x="491683" y="1299505"/>
                  <a:pt x="511175" y="1304925"/>
                </a:cubicBezTo>
                <a:cubicBezTo>
                  <a:pt x="517292" y="1305447"/>
                  <a:pt x="536308" y="1308825"/>
                  <a:pt x="546100" y="1311275"/>
                </a:cubicBezTo>
                <a:cubicBezTo>
                  <a:pt x="553545" y="1312708"/>
                  <a:pt x="562942" y="1313804"/>
                  <a:pt x="571500" y="1317625"/>
                </a:cubicBezTo>
                <a:cubicBezTo>
                  <a:pt x="576228" y="1319496"/>
                  <a:pt x="579854" y="1320214"/>
                  <a:pt x="584200" y="1320800"/>
                </a:cubicBezTo>
                <a:cubicBezTo>
                  <a:pt x="628783" y="1322521"/>
                  <a:pt x="573914" y="1316042"/>
                  <a:pt x="612775" y="1327150"/>
                </a:cubicBezTo>
                <a:cubicBezTo>
                  <a:pt x="622593" y="1330230"/>
                  <a:pt x="637698" y="1330587"/>
                  <a:pt x="647700" y="1333500"/>
                </a:cubicBezTo>
                <a:cubicBezTo>
                  <a:pt x="658165" y="1334160"/>
                  <a:pt x="664663" y="1338222"/>
                  <a:pt x="673100" y="1336675"/>
                </a:cubicBezTo>
                <a:cubicBezTo>
                  <a:pt x="716250" y="1334953"/>
                  <a:pt x="754892" y="1338837"/>
                  <a:pt x="806450" y="1339850"/>
                </a:cubicBezTo>
                <a:cubicBezTo>
                  <a:pt x="849135" y="1346072"/>
                  <a:pt x="841027" y="1345444"/>
                  <a:pt x="898525" y="1339850"/>
                </a:cubicBezTo>
                <a:cubicBezTo>
                  <a:pt x="911308" y="1340399"/>
                  <a:pt x="924668" y="1335965"/>
                  <a:pt x="936625" y="1333500"/>
                </a:cubicBezTo>
                <a:cubicBezTo>
                  <a:pt x="980457" y="1326108"/>
                  <a:pt x="950867" y="1332055"/>
                  <a:pt x="974725" y="1327150"/>
                </a:cubicBezTo>
                <a:cubicBezTo>
                  <a:pt x="985277" y="1324889"/>
                  <a:pt x="1006476" y="1320799"/>
                  <a:pt x="1006475" y="1320800"/>
                </a:cubicBezTo>
                <a:cubicBezTo>
                  <a:pt x="1020069" y="1310459"/>
                  <a:pt x="1014485" y="1318174"/>
                  <a:pt x="1022350" y="1295400"/>
                </a:cubicBezTo>
                <a:cubicBezTo>
                  <a:pt x="1023239" y="1293164"/>
                  <a:pt x="1023879" y="1289454"/>
                  <a:pt x="1025525" y="1285875"/>
                </a:cubicBezTo>
                <a:cubicBezTo>
                  <a:pt x="1026690" y="1282887"/>
                  <a:pt x="1027418" y="1280493"/>
                  <a:pt x="1028700" y="1276350"/>
                </a:cubicBezTo>
                <a:cubicBezTo>
                  <a:pt x="1027474" y="1266756"/>
                  <a:pt x="1032511" y="1240987"/>
                  <a:pt x="1038225" y="1231900"/>
                </a:cubicBezTo>
                <a:cubicBezTo>
                  <a:pt x="1041971" y="1228044"/>
                  <a:pt x="1044616" y="1222186"/>
                  <a:pt x="1050925" y="1212850"/>
                </a:cubicBezTo>
                <a:cubicBezTo>
                  <a:pt x="1052442" y="1209854"/>
                  <a:pt x="1055859" y="1205666"/>
                  <a:pt x="1057275" y="1203325"/>
                </a:cubicBezTo>
                <a:cubicBezTo>
                  <a:pt x="1055922" y="1197042"/>
                  <a:pt x="1056241" y="1190613"/>
                  <a:pt x="1054100" y="1184275"/>
                </a:cubicBezTo>
                <a:cubicBezTo>
                  <a:pt x="1050078" y="1169800"/>
                  <a:pt x="1040504" y="1165979"/>
                  <a:pt x="1031875" y="1155700"/>
                </a:cubicBezTo>
                <a:cubicBezTo>
                  <a:pt x="1024731" y="1131930"/>
                  <a:pt x="1022605" y="1139131"/>
                  <a:pt x="1028700" y="1117600"/>
                </a:cubicBezTo>
                <a:cubicBezTo>
                  <a:pt x="1029497" y="1113961"/>
                  <a:pt x="1029601" y="1110166"/>
                  <a:pt x="1031875" y="1108075"/>
                </a:cubicBezTo>
                <a:cubicBezTo>
                  <a:pt x="1034378" y="1105581"/>
                  <a:pt x="1038369" y="1105969"/>
                  <a:pt x="1041400" y="1104900"/>
                </a:cubicBezTo>
                <a:cubicBezTo>
                  <a:pt x="1048996" y="1106403"/>
                  <a:pt x="1054070" y="1108319"/>
                  <a:pt x="1060450" y="1111250"/>
                </a:cubicBezTo>
                <a:cubicBezTo>
                  <a:pt x="1063751" y="1111929"/>
                  <a:pt x="1066740" y="1113065"/>
                  <a:pt x="1069975" y="1114425"/>
                </a:cubicBezTo>
                <a:cubicBezTo>
                  <a:pt x="1077487" y="1120644"/>
                  <a:pt x="1087151" y="1125420"/>
                  <a:pt x="1098550" y="1133475"/>
                </a:cubicBezTo>
                <a:cubicBezTo>
                  <a:pt x="1100878" y="1135873"/>
                  <a:pt x="1103909" y="1138094"/>
                  <a:pt x="1108075" y="1139825"/>
                </a:cubicBezTo>
                <a:cubicBezTo>
                  <a:pt x="1112609" y="1142347"/>
                  <a:pt x="1119330" y="1143068"/>
                  <a:pt x="1127125" y="1146175"/>
                </a:cubicBezTo>
                <a:cubicBezTo>
                  <a:pt x="1129241" y="1146444"/>
                  <a:pt x="1132236" y="1147402"/>
                  <a:pt x="1136650" y="1149350"/>
                </a:cubicBezTo>
                <a:cubicBezTo>
                  <a:pt x="1146620" y="1150580"/>
                  <a:pt x="1156157" y="1149995"/>
                  <a:pt x="1165225" y="1146175"/>
                </a:cubicBezTo>
                <a:cubicBezTo>
                  <a:pt x="1168799" y="1144974"/>
                  <a:pt x="1173582" y="1145580"/>
                  <a:pt x="1174750" y="1143000"/>
                </a:cubicBezTo>
                <a:cubicBezTo>
                  <a:pt x="1179325" y="1137060"/>
                  <a:pt x="1178667" y="1129940"/>
                  <a:pt x="1181100" y="1123950"/>
                </a:cubicBezTo>
                <a:cubicBezTo>
                  <a:pt x="1200169" y="1097998"/>
                  <a:pt x="1171981" y="1138468"/>
                  <a:pt x="1187450" y="1101725"/>
                </a:cubicBezTo>
                <a:cubicBezTo>
                  <a:pt x="1188566" y="1094280"/>
                  <a:pt x="1191527" y="1088790"/>
                  <a:pt x="1193800" y="1082675"/>
                </a:cubicBezTo>
                <a:cubicBezTo>
                  <a:pt x="1195637" y="1078675"/>
                  <a:pt x="1195975" y="1075651"/>
                  <a:pt x="1196975" y="1073150"/>
                </a:cubicBezTo>
                <a:cubicBezTo>
                  <a:pt x="1194068" y="1052062"/>
                  <a:pt x="1199526" y="1027917"/>
                  <a:pt x="1193800" y="1000125"/>
                </a:cubicBezTo>
                <a:cubicBezTo>
                  <a:pt x="1193363" y="995489"/>
                  <a:pt x="1185247" y="969152"/>
                  <a:pt x="1184275" y="968375"/>
                </a:cubicBezTo>
                <a:cubicBezTo>
                  <a:pt x="1181124" y="964716"/>
                  <a:pt x="1178053" y="962735"/>
                  <a:pt x="1174750" y="958850"/>
                </a:cubicBezTo>
                <a:cubicBezTo>
                  <a:pt x="1172871" y="956278"/>
                  <a:pt x="1170623" y="951617"/>
                  <a:pt x="1168400" y="949325"/>
                </a:cubicBezTo>
                <a:cubicBezTo>
                  <a:pt x="1165980" y="946236"/>
                  <a:pt x="1162075" y="945654"/>
                  <a:pt x="1158875" y="942975"/>
                </a:cubicBezTo>
                <a:cubicBezTo>
                  <a:pt x="1156403" y="940482"/>
                  <a:pt x="1153006" y="936376"/>
                  <a:pt x="1149350" y="933450"/>
                </a:cubicBezTo>
                <a:cubicBezTo>
                  <a:pt x="1143062" y="930041"/>
                  <a:pt x="1137700" y="926060"/>
                  <a:pt x="1130300" y="920750"/>
                </a:cubicBezTo>
                <a:cubicBezTo>
                  <a:pt x="1127175" y="918559"/>
                  <a:pt x="1124565" y="915901"/>
                  <a:pt x="1120775" y="914400"/>
                </a:cubicBezTo>
                <a:cubicBezTo>
                  <a:pt x="1116932" y="913735"/>
                  <a:pt x="1114765" y="913268"/>
                  <a:pt x="1111250" y="911225"/>
                </a:cubicBezTo>
                <a:cubicBezTo>
                  <a:pt x="1107960" y="909761"/>
                  <a:pt x="1105050" y="906824"/>
                  <a:pt x="1101725" y="904875"/>
                </a:cubicBezTo>
                <a:cubicBezTo>
                  <a:pt x="1098978" y="903049"/>
                  <a:pt x="1094760" y="903285"/>
                  <a:pt x="1092200" y="901700"/>
                </a:cubicBezTo>
                <a:cubicBezTo>
                  <a:pt x="1084171" y="899133"/>
                  <a:pt x="1081071" y="892159"/>
                  <a:pt x="1073150" y="889000"/>
                </a:cubicBezTo>
                <a:cubicBezTo>
                  <a:pt x="1031365" y="871100"/>
                  <a:pt x="1087962" y="891196"/>
                  <a:pt x="1054100" y="879475"/>
                </a:cubicBezTo>
                <a:cubicBezTo>
                  <a:pt x="1048291" y="876540"/>
                  <a:pt x="1041546" y="875078"/>
                  <a:pt x="1035050" y="873125"/>
                </a:cubicBezTo>
                <a:cubicBezTo>
                  <a:pt x="1022918" y="869035"/>
                  <a:pt x="1010633" y="865029"/>
                  <a:pt x="1000125" y="863600"/>
                </a:cubicBezTo>
                <a:cubicBezTo>
                  <a:pt x="984440" y="860948"/>
                  <a:pt x="960908" y="857627"/>
                  <a:pt x="949325" y="857250"/>
                </a:cubicBezTo>
                <a:cubicBezTo>
                  <a:pt x="926137" y="853955"/>
                  <a:pt x="953904" y="862350"/>
                  <a:pt x="923925" y="850900"/>
                </a:cubicBezTo>
                <a:cubicBezTo>
                  <a:pt x="920816" y="849533"/>
                  <a:pt x="917051" y="848646"/>
                  <a:pt x="914400" y="847725"/>
                </a:cubicBezTo>
                <a:cubicBezTo>
                  <a:pt x="913944" y="847791"/>
                  <a:pt x="919168" y="827311"/>
                  <a:pt x="920750" y="825500"/>
                </a:cubicBezTo>
                <a:cubicBezTo>
                  <a:pt x="935155" y="813511"/>
                  <a:pt x="942473" y="813142"/>
                  <a:pt x="958850" y="806450"/>
                </a:cubicBezTo>
                <a:cubicBezTo>
                  <a:pt x="967002" y="803461"/>
                  <a:pt x="974549" y="802004"/>
                  <a:pt x="981075" y="800100"/>
                </a:cubicBezTo>
                <a:cubicBezTo>
                  <a:pt x="990889" y="799866"/>
                  <a:pt x="999119" y="797426"/>
                  <a:pt x="1006475" y="796925"/>
                </a:cubicBezTo>
                <a:cubicBezTo>
                  <a:pt x="1014956" y="796221"/>
                  <a:pt x="1030114" y="789616"/>
                  <a:pt x="1038225" y="787400"/>
                </a:cubicBezTo>
                <a:cubicBezTo>
                  <a:pt x="1041413" y="786209"/>
                  <a:pt x="1044364" y="785987"/>
                  <a:pt x="1047750" y="784225"/>
                </a:cubicBezTo>
                <a:cubicBezTo>
                  <a:pt x="1051072" y="781252"/>
                  <a:pt x="1053778" y="779294"/>
                  <a:pt x="1057275" y="777875"/>
                </a:cubicBezTo>
                <a:cubicBezTo>
                  <a:pt x="1063072" y="774169"/>
                  <a:pt x="1069389" y="775635"/>
                  <a:pt x="1076325" y="771525"/>
                </a:cubicBezTo>
                <a:cubicBezTo>
                  <a:pt x="1099500" y="758019"/>
                  <a:pt x="1070106" y="773811"/>
                  <a:pt x="1095375" y="762000"/>
                </a:cubicBezTo>
                <a:cubicBezTo>
                  <a:pt x="1109259" y="753597"/>
                  <a:pt x="1100798" y="756313"/>
                  <a:pt x="1114425" y="746125"/>
                </a:cubicBezTo>
                <a:cubicBezTo>
                  <a:pt x="1120485" y="740933"/>
                  <a:pt x="1127988" y="738614"/>
                  <a:pt x="1133475" y="733425"/>
                </a:cubicBezTo>
                <a:cubicBezTo>
                  <a:pt x="1145164" y="721500"/>
                  <a:pt x="1137816" y="725477"/>
                  <a:pt x="1152525" y="720725"/>
                </a:cubicBezTo>
                <a:cubicBezTo>
                  <a:pt x="1154738" y="716792"/>
                  <a:pt x="1155393" y="714197"/>
                  <a:pt x="1158875" y="711200"/>
                </a:cubicBezTo>
                <a:cubicBezTo>
                  <a:pt x="1161398" y="709307"/>
                  <a:pt x="1165872" y="709135"/>
                  <a:pt x="1168400" y="708025"/>
                </a:cubicBezTo>
                <a:cubicBezTo>
                  <a:pt x="1172412" y="706806"/>
                  <a:pt x="1174737" y="703931"/>
                  <a:pt x="1177925" y="701675"/>
                </a:cubicBezTo>
                <a:cubicBezTo>
                  <a:pt x="1178689" y="698835"/>
                  <a:pt x="1181476" y="694788"/>
                  <a:pt x="1181100" y="692150"/>
                </a:cubicBezTo>
                <a:cubicBezTo>
                  <a:pt x="1181767" y="687525"/>
                  <a:pt x="1174053" y="676770"/>
                  <a:pt x="1171575" y="673100"/>
                </a:cubicBezTo>
                <a:cubicBezTo>
                  <a:pt x="1168696" y="671305"/>
                  <a:pt x="1165621" y="668592"/>
                  <a:pt x="1162050" y="666750"/>
                </a:cubicBezTo>
                <a:cubicBezTo>
                  <a:pt x="1154883" y="643204"/>
                  <a:pt x="1150560" y="630011"/>
                  <a:pt x="1146175" y="619125"/>
                </a:cubicBezTo>
                <a:cubicBezTo>
                  <a:pt x="1145867" y="616654"/>
                  <a:pt x="1144052" y="613933"/>
                  <a:pt x="1143000" y="609600"/>
                </a:cubicBezTo>
                <a:cubicBezTo>
                  <a:pt x="1141420" y="605102"/>
                  <a:pt x="1141196" y="602925"/>
                  <a:pt x="1139825" y="600075"/>
                </a:cubicBezTo>
                <a:cubicBezTo>
                  <a:pt x="1129036" y="600356"/>
                  <a:pt x="1116963" y="605622"/>
                  <a:pt x="1108075" y="600075"/>
                </a:cubicBezTo>
                <a:cubicBezTo>
                  <a:pt x="1105374" y="598754"/>
                  <a:pt x="1105817" y="593772"/>
                  <a:pt x="1104900" y="590550"/>
                </a:cubicBezTo>
                <a:cubicBezTo>
                  <a:pt x="1106880" y="584089"/>
                  <a:pt x="1109545" y="575615"/>
                  <a:pt x="1111250" y="571500"/>
                </a:cubicBezTo>
                <a:cubicBezTo>
                  <a:pt x="1111718" y="568836"/>
                  <a:pt x="1111892" y="564847"/>
                  <a:pt x="1114425" y="561975"/>
                </a:cubicBezTo>
                <a:cubicBezTo>
                  <a:pt x="1118355" y="558757"/>
                  <a:pt x="1121507" y="555653"/>
                  <a:pt x="1123950" y="552450"/>
                </a:cubicBezTo>
                <a:cubicBezTo>
                  <a:pt x="1122728" y="547567"/>
                  <a:pt x="1123606" y="542167"/>
                  <a:pt x="1120775" y="539750"/>
                </a:cubicBezTo>
                <a:cubicBezTo>
                  <a:pt x="1114446" y="532529"/>
                  <a:pt x="1095322" y="539327"/>
                  <a:pt x="1092200" y="539750"/>
                </a:cubicBezTo>
                <a:cubicBezTo>
                  <a:pt x="1071985" y="542080"/>
                  <a:pt x="1044954" y="542097"/>
                  <a:pt x="1022350" y="542925"/>
                </a:cubicBezTo>
                <a:cubicBezTo>
                  <a:pt x="1014152" y="543792"/>
                  <a:pt x="1004041" y="544679"/>
                  <a:pt x="996950" y="546100"/>
                </a:cubicBezTo>
                <a:cubicBezTo>
                  <a:pt x="990730" y="545876"/>
                  <a:pt x="976905" y="548889"/>
                  <a:pt x="977900" y="542925"/>
                </a:cubicBezTo>
                <a:cubicBezTo>
                  <a:pt x="978671" y="534366"/>
                  <a:pt x="990079" y="535483"/>
                  <a:pt x="996950" y="530225"/>
                </a:cubicBezTo>
                <a:cubicBezTo>
                  <a:pt x="1000578" y="528342"/>
                  <a:pt x="1002104" y="527038"/>
                  <a:pt x="1006475" y="523875"/>
                </a:cubicBezTo>
                <a:cubicBezTo>
                  <a:pt x="1010063" y="520814"/>
                  <a:pt x="1013322" y="519638"/>
                  <a:pt x="1016000" y="517525"/>
                </a:cubicBezTo>
                <a:cubicBezTo>
                  <a:pt x="1017980" y="514503"/>
                  <a:pt x="1020532" y="510744"/>
                  <a:pt x="1022350" y="508000"/>
                </a:cubicBezTo>
                <a:cubicBezTo>
                  <a:pt x="1036027" y="496200"/>
                  <a:pt x="1035751" y="508531"/>
                  <a:pt x="1044575" y="482600"/>
                </a:cubicBezTo>
                <a:cubicBezTo>
                  <a:pt x="1047463" y="474658"/>
                  <a:pt x="1047904" y="469571"/>
                  <a:pt x="1050925" y="463550"/>
                </a:cubicBezTo>
                <a:cubicBezTo>
                  <a:pt x="1052669" y="443416"/>
                  <a:pt x="1056229" y="438095"/>
                  <a:pt x="1050925" y="419100"/>
                </a:cubicBezTo>
                <a:cubicBezTo>
                  <a:pt x="1049492" y="416223"/>
                  <a:pt x="1047986" y="411163"/>
                  <a:pt x="1044575" y="409575"/>
                </a:cubicBezTo>
                <a:cubicBezTo>
                  <a:pt x="1033810" y="405474"/>
                  <a:pt x="1023048" y="401520"/>
                  <a:pt x="1016000" y="400050"/>
                </a:cubicBezTo>
                <a:cubicBezTo>
                  <a:pt x="1013870" y="399368"/>
                  <a:pt x="1008908" y="397847"/>
                  <a:pt x="1006475" y="396875"/>
                </a:cubicBezTo>
                <a:cubicBezTo>
                  <a:pt x="1002638" y="395512"/>
                  <a:pt x="1000234" y="394569"/>
                  <a:pt x="996950" y="393700"/>
                </a:cubicBezTo>
                <a:cubicBezTo>
                  <a:pt x="998093" y="390466"/>
                  <a:pt x="997537" y="386308"/>
                  <a:pt x="1000125" y="384175"/>
                </a:cubicBezTo>
                <a:cubicBezTo>
                  <a:pt x="1002401" y="381406"/>
                  <a:pt x="1006272" y="379370"/>
                  <a:pt x="1009650" y="377825"/>
                </a:cubicBezTo>
                <a:cubicBezTo>
                  <a:pt x="1026130" y="369926"/>
                  <a:pt x="1069476" y="371392"/>
                  <a:pt x="1073150" y="371475"/>
                </a:cubicBezTo>
                <a:cubicBezTo>
                  <a:pt x="1078466" y="369283"/>
                  <a:pt x="1091621" y="367209"/>
                  <a:pt x="1098550" y="365125"/>
                </a:cubicBezTo>
                <a:cubicBezTo>
                  <a:pt x="1101823" y="363357"/>
                  <a:pt x="1104295" y="360936"/>
                  <a:pt x="1108075" y="358775"/>
                </a:cubicBezTo>
                <a:cubicBezTo>
                  <a:pt x="1110364" y="357119"/>
                  <a:pt x="1113946" y="356949"/>
                  <a:pt x="1117600" y="355600"/>
                </a:cubicBezTo>
                <a:cubicBezTo>
                  <a:pt x="1124537" y="351276"/>
                  <a:pt x="1128728" y="347024"/>
                  <a:pt x="1136650" y="342900"/>
                </a:cubicBezTo>
                <a:cubicBezTo>
                  <a:pt x="1140594" y="342174"/>
                  <a:pt x="1143089" y="340722"/>
                  <a:pt x="1146175" y="339725"/>
                </a:cubicBezTo>
                <a:cubicBezTo>
                  <a:pt x="1155650" y="331827"/>
                  <a:pt x="1169249" y="328033"/>
                  <a:pt x="1174750" y="317500"/>
                </a:cubicBezTo>
                <a:cubicBezTo>
                  <a:pt x="1204006" y="280943"/>
                  <a:pt x="1180310" y="306454"/>
                  <a:pt x="1190625" y="288925"/>
                </a:cubicBezTo>
                <a:cubicBezTo>
                  <a:pt x="1191594" y="285128"/>
                  <a:pt x="1195266" y="283200"/>
                  <a:pt x="1196975" y="279400"/>
                </a:cubicBezTo>
                <a:cubicBezTo>
                  <a:pt x="1198449" y="276135"/>
                  <a:pt x="1199174" y="273795"/>
                  <a:pt x="1200150" y="269875"/>
                </a:cubicBezTo>
                <a:cubicBezTo>
                  <a:pt x="1202014" y="261065"/>
                  <a:pt x="1204924" y="252296"/>
                  <a:pt x="1206500" y="244475"/>
                </a:cubicBezTo>
                <a:cubicBezTo>
                  <a:pt x="1207310" y="240921"/>
                  <a:pt x="1208967" y="238555"/>
                  <a:pt x="1209675" y="234950"/>
                </a:cubicBezTo>
                <a:cubicBezTo>
                  <a:pt x="1210416" y="226676"/>
                  <a:pt x="1215837" y="217371"/>
                  <a:pt x="1212850" y="212725"/>
                </a:cubicBezTo>
                <a:close/>
              </a:path>
            </a:pathLst>
          </a:custGeom>
          <a:noFill/>
          <a:ln w="38100">
            <a:solidFill>
              <a:srgbClr val="FFFF00"/>
            </a:solidFill>
            <a:extLst>
              <a:ext uri="{C807C97D-BFC1-408E-A445-0C87EB9F89A2}">
                <ask:lineSketchStyleProps xmlns:ask="http://schemas.microsoft.com/office/drawing/2018/sketchyshapes" sd="993879432">
                  <a:custGeom>
                    <a:avLst/>
                    <a:gdLst>
                      <a:gd name="connsiteX0" fmla="*/ 1212850 w 1213408"/>
                      <a:gd name="connsiteY0" fmla="*/ 212725 h 1343648"/>
                      <a:gd name="connsiteX1" fmla="*/ 1196975 w 1213408"/>
                      <a:gd name="connsiteY1" fmla="*/ 206375 h 1343648"/>
                      <a:gd name="connsiteX2" fmla="*/ 1177925 w 1213408"/>
                      <a:gd name="connsiteY2" fmla="*/ 193675 h 1343648"/>
                      <a:gd name="connsiteX3" fmla="*/ 1149350 w 1213408"/>
                      <a:gd name="connsiteY3" fmla="*/ 177800 h 1343648"/>
                      <a:gd name="connsiteX4" fmla="*/ 1130300 w 1213408"/>
                      <a:gd name="connsiteY4" fmla="*/ 165100 h 1343648"/>
                      <a:gd name="connsiteX5" fmla="*/ 1120775 w 1213408"/>
                      <a:gd name="connsiteY5" fmla="*/ 158750 h 1343648"/>
                      <a:gd name="connsiteX6" fmla="*/ 987425 w 1213408"/>
                      <a:gd name="connsiteY6" fmla="*/ 158750 h 1343648"/>
                      <a:gd name="connsiteX7" fmla="*/ 917575 w 1213408"/>
                      <a:gd name="connsiteY7" fmla="*/ 146050 h 1343648"/>
                      <a:gd name="connsiteX8" fmla="*/ 904875 w 1213408"/>
                      <a:gd name="connsiteY8" fmla="*/ 142875 h 1343648"/>
                      <a:gd name="connsiteX9" fmla="*/ 885825 w 1213408"/>
                      <a:gd name="connsiteY9" fmla="*/ 139700 h 1343648"/>
                      <a:gd name="connsiteX10" fmla="*/ 800100 w 1213408"/>
                      <a:gd name="connsiteY10" fmla="*/ 127000 h 1343648"/>
                      <a:gd name="connsiteX11" fmla="*/ 784225 w 1213408"/>
                      <a:gd name="connsiteY11" fmla="*/ 123825 h 1343648"/>
                      <a:gd name="connsiteX12" fmla="*/ 758825 w 1213408"/>
                      <a:gd name="connsiteY12" fmla="*/ 117475 h 1343648"/>
                      <a:gd name="connsiteX13" fmla="*/ 742950 w 1213408"/>
                      <a:gd name="connsiteY13" fmla="*/ 114300 h 1343648"/>
                      <a:gd name="connsiteX14" fmla="*/ 733425 w 1213408"/>
                      <a:gd name="connsiteY14" fmla="*/ 111125 h 1343648"/>
                      <a:gd name="connsiteX15" fmla="*/ 704850 w 1213408"/>
                      <a:gd name="connsiteY15" fmla="*/ 104775 h 1343648"/>
                      <a:gd name="connsiteX16" fmla="*/ 663575 w 1213408"/>
                      <a:gd name="connsiteY16" fmla="*/ 98425 h 1343648"/>
                      <a:gd name="connsiteX17" fmla="*/ 612775 w 1213408"/>
                      <a:gd name="connsiteY17" fmla="*/ 92075 h 1343648"/>
                      <a:gd name="connsiteX18" fmla="*/ 593725 w 1213408"/>
                      <a:gd name="connsiteY18" fmla="*/ 88900 h 1343648"/>
                      <a:gd name="connsiteX19" fmla="*/ 568325 w 1213408"/>
                      <a:gd name="connsiteY19" fmla="*/ 85725 h 1343648"/>
                      <a:gd name="connsiteX20" fmla="*/ 527050 w 1213408"/>
                      <a:gd name="connsiteY20" fmla="*/ 76200 h 1343648"/>
                      <a:gd name="connsiteX21" fmla="*/ 508000 w 1213408"/>
                      <a:gd name="connsiteY21" fmla="*/ 69850 h 1343648"/>
                      <a:gd name="connsiteX22" fmla="*/ 498475 w 1213408"/>
                      <a:gd name="connsiteY22" fmla="*/ 66675 h 1343648"/>
                      <a:gd name="connsiteX23" fmla="*/ 479425 w 1213408"/>
                      <a:gd name="connsiteY23" fmla="*/ 57150 h 1343648"/>
                      <a:gd name="connsiteX24" fmla="*/ 469900 w 1213408"/>
                      <a:gd name="connsiteY24" fmla="*/ 50800 h 1343648"/>
                      <a:gd name="connsiteX25" fmla="*/ 450850 w 1213408"/>
                      <a:gd name="connsiteY25" fmla="*/ 44450 h 1343648"/>
                      <a:gd name="connsiteX26" fmla="*/ 441325 w 1213408"/>
                      <a:gd name="connsiteY26" fmla="*/ 38100 h 1343648"/>
                      <a:gd name="connsiteX27" fmla="*/ 422275 w 1213408"/>
                      <a:gd name="connsiteY27" fmla="*/ 31750 h 1343648"/>
                      <a:gd name="connsiteX28" fmla="*/ 412750 w 1213408"/>
                      <a:gd name="connsiteY28" fmla="*/ 28575 h 1343648"/>
                      <a:gd name="connsiteX29" fmla="*/ 403225 w 1213408"/>
                      <a:gd name="connsiteY29" fmla="*/ 22225 h 1343648"/>
                      <a:gd name="connsiteX30" fmla="*/ 384175 w 1213408"/>
                      <a:gd name="connsiteY30" fmla="*/ 15875 h 1343648"/>
                      <a:gd name="connsiteX31" fmla="*/ 374650 w 1213408"/>
                      <a:gd name="connsiteY31" fmla="*/ 12700 h 1343648"/>
                      <a:gd name="connsiteX32" fmla="*/ 365125 w 1213408"/>
                      <a:gd name="connsiteY32" fmla="*/ 9525 h 1343648"/>
                      <a:gd name="connsiteX33" fmla="*/ 320675 w 1213408"/>
                      <a:gd name="connsiteY33" fmla="*/ 0 h 1343648"/>
                      <a:gd name="connsiteX34" fmla="*/ 279400 w 1213408"/>
                      <a:gd name="connsiteY34" fmla="*/ 3175 h 1343648"/>
                      <a:gd name="connsiteX35" fmla="*/ 260350 w 1213408"/>
                      <a:gd name="connsiteY35" fmla="*/ 9525 h 1343648"/>
                      <a:gd name="connsiteX36" fmla="*/ 250825 w 1213408"/>
                      <a:gd name="connsiteY36" fmla="*/ 12700 h 1343648"/>
                      <a:gd name="connsiteX37" fmla="*/ 238125 w 1213408"/>
                      <a:gd name="connsiteY37" fmla="*/ 31750 h 1343648"/>
                      <a:gd name="connsiteX38" fmla="*/ 228600 w 1213408"/>
                      <a:gd name="connsiteY38" fmla="*/ 63500 h 1343648"/>
                      <a:gd name="connsiteX39" fmla="*/ 225425 w 1213408"/>
                      <a:gd name="connsiteY39" fmla="*/ 73025 h 1343648"/>
                      <a:gd name="connsiteX40" fmla="*/ 219075 w 1213408"/>
                      <a:gd name="connsiteY40" fmla="*/ 95250 h 1343648"/>
                      <a:gd name="connsiteX41" fmla="*/ 215900 w 1213408"/>
                      <a:gd name="connsiteY41" fmla="*/ 117475 h 1343648"/>
                      <a:gd name="connsiteX42" fmla="*/ 209550 w 1213408"/>
                      <a:gd name="connsiteY42" fmla="*/ 127000 h 1343648"/>
                      <a:gd name="connsiteX43" fmla="*/ 203200 w 1213408"/>
                      <a:gd name="connsiteY43" fmla="*/ 146050 h 1343648"/>
                      <a:gd name="connsiteX44" fmla="*/ 200025 w 1213408"/>
                      <a:gd name="connsiteY44" fmla="*/ 155575 h 1343648"/>
                      <a:gd name="connsiteX45" fmla="*/ 196850 w 1213408"/>
                      <a:gd name="connsiteY45" fmla="*/ 165100 h 1343648"/>
                      <a:gd name="connsiteX46" fmla="*/ 193675 w 1213408"/>
                      <a:gd name="connsiteY46" fmla="*/ 190500 h 1343648"/>
                      <a:gd name="connsiteX47" fmla="*/ 190500 w 1213408"/>
                      <a:gd name="connsiteY47" fmla="*/ 203200 h 1343648"/>
                      <a:gd name="connsiteX48" fmla="*/ 200025 w 1213408"/>
                      <a:gd name="connsiteY48" fmla="*/ 257175 h 1343648"/>
                      <a:gd name="connsiteX49" fmla="*/ 206375 w 1213408"/>
                      <a:gd name="connsiteY49" fmla="*/ 276225 h 1343648"/>
                      <a:gd name="connsiteX50" fmla="*/ 215900 w 1213408"/>
                      <a:gd name="connsiteY50" fmla="*/ 285750 h 1343648"/>
                      <a:gd name="connsiteX51" fmla="*/ 238125 w 1213408"/>
                      <a:gd name="connsiteY51" fmla="*/ 311150 h 1343648"/>
                      <a:gd name="connsiteX52" fmla="*/ 254000 w 1213408"/>
                      <a:gd name="connsiteY52" fmla="*/ 327025 h 1343648"/>
                      <a:gd name="connsiteX53" fmla="*/ 282575 w 1213408"/>
                      <a:gd name="connsiteY53" fmla="*/ 349250 h 1343648"/>
                      <a:gd name="connsiteX54" fmla="*/ 301625 w 1213408"/>
                      <a:gd name="connsiteY54" fmla="*/ 361950 h 1343648"/>
                      <a:gd name="connsiteX55" fmla="*/ 311150 w 1213408"/>
                      <a:gd name="connsiteY55" fmla="*/ 368300 h 1343648"/>
                      <a:gd name="connsiteX56" fmla="*/ 317500 w 1213408"/>
                      <a:gd name="connsiteY56" fmla="*/ 377825 h 1343648"/>
                      <a:gd name="connsiteX57" fmla="*/ 336550 w 1213408"/>
                      <a:gd name="connsiteY57" fmla="*/ 390525 h 1343648"/>
                      <a:gd name="connsiteX58" fmla="*/ 352425 w 1213408"/>
                      <a:gd name="connsiteY58" fmla="*/ 406400 h 1343648"/>
                      <a:gd name="connsiteX59" fmla="*/ 371475 w 1213408"/>
                      <a:gd name="connsiteY59" fmla="*/ 422275 h 1343648"/>
                      <a:gd name="connsiteX60" fmla="*/ 377825 w 1213408"/>
                      <a:gd name="connsiteY60" fmla="*/ 431800 h 1343648"/>
                      <a:gd name="connsiteX61" fmla="*/ 381000 w 1213408"/>
                      <a:gd name="connsiteY61" fmla="*/ 441325 h 1343648"/>
                      <a:gd name="connsiteX62" fmla="*/ 346075 w 1213408"/>
                      <a:gd name="connsiteY62" fmla="*/ 444500 h 1343648"/>
                      <a:gd name="connsiteX63" fmla="*/ 327025 w 1213408"/>
                      <a:gd name="connsiteY63" fmla="*/ 447675 h 1343648"/>
                      <a:gd name="connsiteX64" fmla="*/ 304800 w 1213408"/>
                      <a:gd name="connsiteY64" fmla="*/ 444500 h 1343648"/>
                      <a:gd name="connsiteX65" fmla="*/ 285750 w 1213408"/>
                      <a:gd name="connsiteY65" fmla="*/ 438150 h 1343648"/>
                      <a:gd name="connsiteX66" fmla="*/ 266700 w 1213408"/>
                      <a:gd name="connsiteY66" fmla="*/ 428625 h 1343648"/>
                      <a:gd name="connsiteX67" fmla="*/ 244475 w 1213408"/>
                      <a:gd name="connsiteY67" fmla="*/ 434975 h 1343648"/>
                      <a:gd name="connsiteX68" fmla="*/ 228600 w 1213408"/>
                      <a:gd name="connsiteY68" fmla="*/ 463550 h 1343648"/>
                      <a:gd name="connsiteX69" fmla="*/ 225425 w 1213408"/>
                      <a:gd name="connsiteY69" fmla="*/ 476250 h 1343648"/>
                      <a:gd name="connsiteX70" fmla="*/ 222250 w 1213408"/>
                      <a:gd name="connsiteY70" fmla="*/ 501650 h 1343648"/>
                      <a:gd name="connsiteX71" fmla="*/ 215900 w 1213408"/>
                      <a:gd name="connsiteY71" fmla="*/ 527050 h 1343648"/>
                      <a:gd name="connsiteX72" fmla="*/ 209550 w 1213408"/>
                      <a:gd name="connsiteY72" fmla="*/ 546100 h 1343648"/>
                      <a:gd name="connsiteX73" fmla="*/ 212725 w 1213408"/>
                      <a:gd name="connsiteY73" fmla="*/ 561975 h 1343648"/>
                      <a:gd name="connsiteX74" fmla="*/ 231775 w 1213408"/>
                      <a:gd name="connsiteY74" fmla="*/ 571500 h 1343648"/>
                      <a:gd name="connsiteX75" fmla="*/ 250825 w 1213408"/>
                      <a:gd name="connsiteY75" fmla="*/ 584200 h 1343648"/>
                      <a:gd name="connsiteX76" fmla="*/ 269875 w 1213408"/>
                      <a:gd name="connsiteY76" fmla="*/ 593725 h 1343648"/>
                      <a:gd name="connsiteX77" fmla="*/ 285750 w 1213408"/>
                      <a:gd name="connsiteY77" fmla="*/ 606425 h 1343648"/>
                      <a:gd name="connsiteX78" fmla="*/ 292100 w 1213408"/>
                      <a:gd name="connsiteY78" fmla="*/ 615950 h 1343648"/>
                      <a:gd name="connsiteX79" fmla="*/ 285750 w 1213408"/>
                      <a:gd name="connsiteY79" fmla="*/ 625475 h 1343648"/>
                      <a:gd name="connsiteX80" fmla="*/ 276225 w 1213408"/>
                      <a:gd name="connsiteY80" fmla="*/ 657225 h 1343648"/>
                      <a:gd name="connsiteX81" fmla="*/ 273050 w 1213408"/>
                      <a:gd name="connsiteY81" fmla="*/ 666750 h 1343648"/>
                      <a:gd name="connsiteX82" fmla="*/ 273050 w 1213408"/>
                      <a:gd name="connsiteY82" fmla="*/ 727075 h 1343648"/>
                      <a:gd name="connsiteX83" fmla="*/ 276225 w 1213408"/>
                      <a:gd name="connsiteY83" fmla="*/ 736600 h 1343648"/>
                      <a:gd name="connsiteX84" fmla="*/ 285750 w 1213408"/>
                      <a:gd name="connsiteY84" fmla="*/ 739775 h 1343648"/>
                      <a:gd name="connsiteX85" fmla="*/ 266700 w 1213408"/>
                      <a:gd name="connsiteY85" fmla="*/ 777875 h 1343648"/>
                      <a:gd name="connsiteX86" fmla="*/ 260350 w 1213408"/>
                      <a:gd name="connsiteY86" fmla="*/ 787400 h 1343648"/>
                      <a:gd name="connsiteX87" fmla="*/ 250825 w 1213408"/>
                      <a:gd name="connsiteY87" fmla="*/ 793750 h 1343648"/>
                      <a:gd name="connsiteX88" fmla="*/ 241300 w 1213408"/>
                      <a:gd name="connsiteY88" fmla="*/ 812800 h 1343648"/>
                      <a:gd name="connsiteX89" fmla="*/ 222250 w 1213408"/>
                      <a:gd name="connsiteY89" fmla="*/ 850900 h 1343648"/>
                      <a:gd name="connsiteX90" fmla="*/ 215900 w 1213408"/>
                      <a:gd name="connsiteY90" fmla="*/ 860425 h 1343648"/>
                      <a:gd name="connsiteX91" fmla="*/ 209550 w 1213408"/>
                      <a:gd name="connsiteY91" fmla="*/ 879475 h 1343648"/>
                      <a:gd name="connsiteX92" fmla="*/ 219075 w 1213408"/>
                      <a:gd name="connsiteY92" fmla="*/ 908050 h 1343648"/>
                      <a:gd name="connsiteX93" fmla="*/ 222250 w 1213408"/>
                      <a:gd name="connsiteY93" fmla="*/ 917575 h 1343648"/>
                      <a:gd name="connsiteX94" fmla="*/ 231775 w 1213408"/>
                      <a:gd name="connsiteY94" fmla="*/ 923925 h 1343648"/>
                      <a:gd name="connsiteX95" fmla="*/ 219075 w 1213408"/>
                      <a:gd name="connsiteY95" fmla="*/ 942975 h 1343648"/>
                      <a:gd name="connsiteX96" fmla="*/ 200025 w 1213408"/>
                      <a:gd name="connsiteY96" fmla="*/ 955675 h 1343648"/>
                      <a:gd name="connsiteX97" fmla="*/ 180975 w 1213408"/>
                      <a:gd name="connsiteY97" fmla="*/ 962025 h 1343648"/>
                      <a:gd name="connsiteX98" fmla="*/ 92075 w 1213408"/>
                      <a:gd name="connsiteY98" fmla="*/ 968375 h 1343648"/>
                      <a:gd name="connsiteX99" fmla="*/ 63500 w 1213408"/>
                      <a:gd name="connsiteY99" fmla="*/ 984250 h 1343648"/>
                      <a:gd name="connsiteX100" fmla="*/ 53975 w 1213408"/>
                      <a:gd name="connsiteY100" fmla="*/ 990600 h 1343648"/>
                      <a:gd name="connsiteX101" fmla="*/ 44450 w 1213408"/>
                      <a:gd name="connsiteY101" fmla="*/ 996950 h 1343648"/>
                      <a:gd name="connsiteX102" fmla="*/ 25400 w 1213408"/>
                      <a:gd name="connsiteY102" fmla="*/ 1025525 h 1343648"/>
                      <a:gd name="connsiteX103" fmla="*/ 19050 w 1213408"/>
                      <a:gd name="connsiteY103" fmla="*/ 1035050 h 1343648"/>
                      <a:gd name="connsiteX104" fmla="*/ 15875 w 1213408"/>
                      <a:gd name="connsiteY104" fmla="*/ 1044575 h 1343648"/>
                      <a:gd name="connsiteX105" fmla="*/ 9525 w 1213408"/>
                      <a:gd name="connsiteY105" fmla="*/ 1054100 h 1343648"/>
                      <a:gd name="connsiteX106" fmla="*/ 3175 w 1213408"/>
                      <a:gd name="connsiteY106" fmla="*/ 1073150 h 1343648"/>
                      <a:gd name="connsiteX107" fmla="*/ 0 w 1213408"/>
                      <a:gd name="connsiteY107" fmla="*/ 1082675 h 1343648"/>
                      <a:gd name="connsiteX108" fmla="*/ 9525 w 1213408"/>
                      <a:gd name="connsiteY108" fmla="*/ 1101725 h 1343648"/>
                      <a:gd name="connsiteX109" fmla="*/ 15875 w 1213408"/>
                      <a:gd name="connsiteY109" fmla="*/ 1111250 h 1343648"/>
                      <a:gd name="connsiteX110" fmla="*/ 25400 w 1213408"/>
                      <a:gd name="connsiteY110" fmla="*/ 1130300 h 1343648"/>
                      <a:gd name="connsiteX111" fmla="*/ 47625 w 1213408"/>
                      <a:gd name="connsiteY111" fmla="*/ 1133475 h 1343648"/>
                      <a:gd name="connsiteX112" fmla="*/ 53975 w 1213408"/>
                      <a:gd name="connsiteY112" fmla="*/ 1152525 h 1343648"/>
                      <a:gd name="connsiteX113" fmla="*/ 73025 w 1213408"/>
                      <a:gd name="connsiteY113" fmla="*/ 1165225 h 1343648"/>
                      <a:gd name="connsiteX114" fmla="*/ 92075 w 1213408"/>
                      <a:gd name="connsiteY114" fmla="*/ 1171575 h 1343648"/>
                      <a:gd name="connsiteX115" fmla="*/ 101600 w 1213408"/>
                      <a:gd name="connsiteY115" fmla="*/ 1177925 h 1343648"/>
                      <a:gd name="connsiteX116" fmla="*/ 120650 w 1213408"/>
                      <a:gd name="connsiteY116" fmla="*/ 1184275 h 1343648"/>
                      <a:gd name="connsiteX117" fmla="*/ 130175 w 1213408"/>
                      <a:gd name="connsiteY117" fmla="*/ 1190625 h 1343648"/>
                      <a:gd name="connsiteX118" fmla="*/ 174625 w 1213408"/>
                      <a:gd name="connsiteY118" fmla="*/ 1203325 h 1343648"/>
                      <a:gd name="connsiteX119" fmla="*/ 190500 w 1213408"/>
                      <a:gd name="connsiteY119" fmla="*/ 1206500 h 1343648"/>
                      <a:gd name="connsiteX120" fmla="*/ 200025 w 1213408"/>
                      <a:gd name="connsiteY120" fmla="*/ 1209675 h 1343648"/>
                      <a:gd name="connsiteX121" fmla="*/ 228600 w 1213408"/>
                      <a:gd name="connsiteY121" fmla="*/ 1216025 h 1343648"/>
                      <a:gd name="connsiteX122" fmla="*/ 254000 w 1213408"/>
                      <a:gd name="connsiteY122" fmla="*/ 1222375 h 1343648"/>
                      <a:gd name="connsiteX123" fmla="*/ 282575 w 1213408"/>
                      <a:gd name="connsiteY123" fmla="*/ 1231900 h 1343648"/>
                      <a:gd name="connsiteX124" fmla="*/ 301625 w 1213408"/>
                      <a:gd name="connsiteY124" fmla="*/ 1238250 h 1343648"/>
                      <a:gd name="connsiteX125" fmla="*/ 311150 w 1213408"/>
                      <a:gd name="connsiteY125" fmla="*/ 1241425 h 1343648"/>
                      <a:gd name="connsiteX126" fmla="*/ 323850 w 1213408"/>
                      <a:gd name="connsiteY126" fmla="*/ 1247775 h 1343648"/>
                      <a:gd name="connsiteX127" fmla="*/ 333375 w 1213408"/>
                      <a:gd name="connsiteY127" fmla="*/ 1254125 h 1343648"/>
                      <a:gd name="connsiteX128" fmla="*/ 352425 w 1213408"/>
                      <a:gd name="connsiteY128" fmla="*/ 1260475 h 1343648"/>
                      <a:gd name="connsiteX129" fmla="*/ 371475 w 1213408"/>
                      <a:gd name="connsiteY129" fmla="*/ 1270000 h 1343648"/>
                      <a:gd name="connsiteX130" fmla="*/ 400050 w 1213408"/>
                      <a:gd name="connsiteY130" fmla="*/ 1282700 h 1343648"/>
                      <a:gd name="connsiteX131" fmla="*/ 412750 w 1213408"/>
                      <a:gd name="connsiteY131" fmla="*/ 1285875 h 1343648"/>
                      <a:gd name="connsiteX132" fmla="*/ 422275 w 1213408"/>
                      <a:gd name="connsiteY132" fmla="*/ 1289050 h 1343648"/>
                      <a:gd name="connsiteX133" fmla="*/ 438150 w 1213408"/>
                      <a:gd name="connsiteY133" fmla="*/ 1292225 h 1343648"/>
                      <a:gd name="connsiteX134" fmla="*/ 460375 w 1213408"/>
                      <a:gd name="connsiteY134" fmla="*/ 1298575 h 1343648"/>
                      <a:gd name="connsiteX135" fmla="*/ 511175 w 1213408"/>
                      <a:gd name="connsiteY135" fmla="*/ 1304925 h 1343648"/>
                      <a:gd name="connsiteX136" fmla="*/ 546100 w 1213408"/>
                      <a:gd name="connsiteY136" fmla="*/ 1311275 h 1343648"/>
                      <a:gd name="connsiteX137" fmla="*/ 571500 w 1213408"/>
                      <a:gd name="connsiteY137" fmla="*/ 1317625 h 1343648"/>
                      <a:gd name="connsiteX138" fmla="*/ 584200 w 1213408"/>
                      <a:gd name="connsiteY138" fmla="*/ 1320800 h 1343648"/>
                      <a:gd name="connsiteX139" fmla="*/ 612775 w 1213408"/>
                      <a:gd name="connsiteY139" fmla="*/ 1327150 h 1343648"/>
                      <a:gd name="connsiteX140" fmla="*/ 647700 w 1213408"/>
                      <a:gd name="connsiteY140" fmla="*/ 1333500 h 1343648"/>
                      <a:gd name="connsiteX141" fmla="*/ 673100 w 1213408"/>
                      <a:gd name="connsiteY141" fmla="*/ 1336675 h 1343648"/>
                      <a:gd name="connsiteX142" fmla="*/ 806450 w 1213408"/>
                      <a:gd name="connsiteY142" fmla="*/ 1339850 h 1343648"/>
                      <a:gd name="connsiteX143" fmla="*/ 898525 w 1213408"/>
                      <a:gd name="connsiteY143" fmla="*/ 1339850 h 1343648"/>
                      <a:gd name="connsiteX144" fmla="*/ 936625 w 1213408"/>
                      <a:gd name="connsiteY144" fmla="*/ 1333500 h 1343648"/>
                      <a:gd name="connsiteX145" fmla="*/ 974725 w 1213408"/>
                      <a:gd name="connsiteY145" fmla="*/ 1327150 h 1343648"/>
                      <a:gd name="connsiteX146" fmla="*/ 1006475 w 1213408"/>
                      <a:gd name="connsiteY146" fmla="*/ 1320800 h 1343648"/>
                      <a:gd name="connsiteX147" fmla="*/ 1022350 w 1213408"/>
                      <a:gd name="connsiteY147" fmla="*/ 1295400 h 1343648"/>
                      <a:gd name="connsiteX148" fmla="*/ 1025525 w 1213408"/>
                      <a:gd name="connsiteY148" fmla="*/ 1285875 h 1343648"/>
                      <a:gd name="connsiteX149" fmla="*/ 1028700 w 1213408"/>
                      <a:gd name="connsiteY149" fmla="*/ 1276350 h 1343648"/>
                      <a:gd name="connsiteX150" fmla="*/ 1038225 w 1213408"/>
                      <a:gd name="connsiteY150" fmla="*/ 1231900 h 1343648"/>
                      <a:gd name="connsiteX151" fmla="*/ 1050925 w 1213408"/>
                      <a:gd name="connsiteY151" fmla="*/ 1212850 h 1343648"/>
                      <a:gd name="connsiteX152" fmla="*/ 1057275 w 1213408"/>
                      <a:gd name="connsiteY152" fmla="*/ 1203325 h 1343648"/>
                      <a:gd name="connsiteX153" fmla="*/ 1054100 w 1213408"/>
                      <a:gd name="connsiteY153" fmla="*/ 1184275 h 1343648"/>
                      <a:gd name="connsiteX154" fmla="*/ 1031875 w 1213408"/>
                      <a:gd name="connsiteY154" fmla="*/ 1155700 h 1343648"/>
                      <a:gd name="connsiteX155" fmla="*/ 1028700 w 1213408"/>
                      <a:gd name="connsiteY155" fmla="*/ 1117600 h 1343648"/>
                      <a:gd name="connsiteX156" fmla="*/ 1031875 w 1213408"/>
                      <a:gd name="connsiteY156" fmla="*/ 1108075 h 1343648"/>
                      <a:gd name="connsiteX157" fmla="*/ 1041400 w 1213408"/>
                      <a:gd name="connsiteY157" fmla="*/ 1104900 h 1343648"/>
                      <a:gd name="connsiteX158" fmla="*/ 1060450 w 1213408"/>
                      <a:gd name="connsiteY158" fmla="*/ 1111250 h 1343648"/>
                      <a:gd name="connsiteX159" fmla="*/ 1069975 w 1213408"/>
                      <a:gd name="connsiteY159" fmla="*/ 1114425 h 1343648"/>
                      <a:gd name="connsiteX160" fmla="*/ 1098550 w 1213408"/>
                      <a:gd name="connsiteY160" fmla="*/ 1133475 h 1343648"/>
                      <a:gd name="connsiteX161" fmla="*/ 1108075 w 1213408"/>
                      <a:gd name="connsiteY161" fmla="*/ 1139825 h 1343648"/>
                      <a:gd name="connsiteX162" fmla="*/ 1127125 w 1213408"/>
                      <a:gd name="connsiteY162" fmla="*/ 1146175 h 1343648"/>
                      <a:gd name="connsiteX163" fmla="*/ 1136650 w 1213408"/>
                      <a:gd name="connsiteY163" fmla="*/ 1149350 h 1343648"/>
                      <a:gd name="connsiteX164" fmla="*/ 1165225 w 1213408"/>
                      <a:gd name="connsiteY164" fmla="*/ 1146175 h 1343648"/>
                      <a:gd name="connsiteX165" fmla="*/ 1174750 w 1213408"/>
                      <a:gd name="connsiteY165" fmla="*/ 1143000 h 1343648"/>
                      <a:gd name="connsiteX166" fmla="*/ 1181100 w 1213408"/>
                      <a:gd name="connsiteY166" fmla="*/ 1123950 h 1343648"/>
                      <a:gd name="connsiteX167" fmla="*/ 1187450 w 1213408"/>
                      <a:gd name="connsiteY167" fmla="*/ 1101725 h 1343648"/>
                      <a:gd name="connsiteX168" fmla="*/ 1193800 w 1213408"/>
                      <a:gd name="connsiteY168" fmla="*/ 1082675 h 1343648"/>
                      <a:gd name="connsiteX169" fmla="*/ 1196975 w 1213408"/>
                      <a:gd name="connsiteY169" fmla="*/ 1073150 h 1343648"/>
                      <a:gd name="connsiteX170" fmla="*/ 1193800 w 1213408"/>
                      <a:gd name="connsiteY170" fmla="*/ 1000125 h 1343648"/>
                      <a:gd name="connsiteX171" fmla="*/ 1184275 w 1213408"/>
                      <a:gd name="connsiteY171" fmla="*/ 968375 h 1343648"/>
                      <a:gd name="connsiteX172" fmla="*/ 1174750 w 1213408"/>
                      <a:gd name="connsiteY172" fmla="*/ 958850 h 1343648"/>
                      <a:gd name="connsiteX173" fmla="*/ 1168400 w 1213408"/>
                      <a:gd name="connsiteY173" fmla="*/ 949325 h 1343648"/>
                      <a:gd name="connsiteX174" fmla="*/ 1158875 w 1213408"/>
                      <a:gd name="connsiteY174" fmla="*/ 942975 h 1343648"/>
                      <a:gd name="connsiteX175" fmla="*/ 1149350 w 1213408"/>
                      <a:gd name="connsiteY175" fmla="*/ 933450 h 1343648"/>
                      <a:gd name="connsiteX176" fmla="*/ 1130300 w 1213408"/>
                      <a:gd name="connsiteY176" fmla="*/ 920750 h 1343648"/>
                      <a:gd name="connsiteX177" fmla="*/ 1120775 w 1213408"/>
                      <a:gd name="connsiteY177" fmla="*/ 914400 h 1343648"/>
                      <a:gd name="connsiteX178" fmla="*/ 1111250 w 1213408"/>
                      <a:gd name="connsiteY178" fmla="*/ 911225 h 1343648"/>
                      <a:gd name="connsiteX179" fmla="*/ 1101725 w 1213408"/>
                      <a:gd name="connsiteY179" fmla="*/ 904875 h 1343648"/>
                      <a:gd name="connsiteX180" fmla="*/ 1092200 w 1213408"/>
                      <a:gd name="connsiteY180" fmla="*/ 901700 h 1343648"/>
                      <a:gd name="connsiteX181" fmla="*/ 1073150 w 1213408"/>
                      <a:gd name="connsiteY181" fmla="*/ 889000 h 1343648"/>
                      <a:gd name="connsiteX182" fmla="*/ 1054100 w 1213408"/>
                      <a:gd name="connsiteY182" fmla="*/ 879475 h 1343648"/>
                      <a:gd name="connsiteX183" fmla="*/ 1035050 w 1213408"/>
                      <a:gd name="connsiteY183" fmla="*/ 873125 h 1343648"/>
                      <a:gd name="connsiteX184" fmla="*/ 1000125 w 1213408"/>
                      <a:gd name="connsiteY184" fmla="*/ 863600 h 1343648"/>
                      <a:gd name="connsiteX185" fmla="*/ 949325 w 1213408"/>
                      <a:gd name="connsiteY185" fmla="*/ 857250 h 1343648"/>
                      <a:gd name="connsiteX186" fmla="*/ 923925 w 1213408"/>
                      <a:gd name="connsiteY186" fmla="*/ 850900 h 1343648"/>
                      <a:gd name="connsiteX187" fmla="*/ 914400 w 1213408"/>
                      <a:gd name="connsiteY187" fmla="*/ 847725 h 1343648"/>
                      <a:gd name="connsiteX188" fmla="*/ 920750 w 1213408"/>
                      <a:gd name="connsiteY188" fmla="*/ 825500 h 1343648"/>
                      <a:gd name="connsiteX189" fmla="*/ 958850 w 1213408"/>
                      <a:gd name="connsiteY189" fmla="*/ 806450 h 1343648"/>
                      <a:gd name="connsiteX190" fmla="*/ 981075 w 1213408"/>
                      <a:gd name="connsiteY190" fmla="*/ 800100 h 1343648"/>
                      <a:gd name="connsiteX191" fmla="*/ 1006475 w 1213408"/>
                      <a:gd name="connsiteY191" fmla="*/ 796925 h 1343648"/>
                      <a:gd name="connsiteX192" fmla="*/ 1038225 w 1213408"/>
                      <a:gd name="connsiteY192" fmla="*/ 787400 h 1343648"/>
                      <a:gd name="connsiteX193" fmla="*/ 1047750 w 1213408"/>
                      <a:gd name="connsiteY193" fmla="*/ 784225 h 1343648"/>
                      <a:gd name="connsiteX194" fmla="*/ 1057275 w 1213408"/>
                      <a:gd name="connsiteY194" fmla="*/ 777875 h 1343648"/>
                      <a:gd name="connsiteX195" fmla="*/ 1076325 w 1213408"/>
                      <a:gd name="connsiteY195" fmla="*/ 771525 h 1343648"/>
                      <a:gd name="connsiteX196" fmla="*/ 1095375 w 1213408"/>
                      <a:gd name="connsiteY196" fmla="*/ 762000 h 1343648"/>
                      <a:gd name="connsiteX197" fmla="*/ 1114425 w 1213408"/>
                      <a:gd name="connsiteY197" fmla="*/ 746125 h 1343648"/>
                      <a:gd name="connsiteX198" fmla="*/ 1133475 w 1213408"/>
                      <a:gd name="connsiteY198" fmla="*/ 733425 h 1343648"/>
                      <a:gd name="connsiteX199" fmla="*/ 1152525 w 1213408"/>
                      <a:gd name="connsiteY199" fmla="*/ 720725 h 1343648"/>
                      <a:gd name="connsiteX200" fmla="*/ 1158875 w 1213408"/>
                      <a:gd name="connsiteY200" fmla="*/ 711200 h 1343648"/>
                      <a:gd name="connsiteX201" fmla="*/ 1168400 w 1213408"/>
                      <a:gd name="connsiteY201" fmla="*/ 708025 h 1343648"/>
                      <a:gd name="connsiteX202" fmla="*/ 1177925 w 1213408"/>
                      <a:gd name="connsiteY202" fmla="*/ 701675 h 1343648"/>
                      <a:gd name="connsiteX203" fmla="*/ 1181100 w 1213408"/>
                      <a:gd name="connsiteY203" fmla="*/ 692150 h 1343648"/>
                      <a:gd name="connsiteX204" fmla="*/ 1171575 w 1213408"/>
                      <a:gd name="connsiteY204" fmla="*/ 673100 h 1343648"/>
                      <a:gd name="connsiteX205" fmla="*/ 1162050 w 1213408"/>
                      <a:gd name="connsiteY205" fmla="*/ 666750 h 1343648"/>
                      <a:gd name="connsiteX206" fmla="*/ 1146175 w 1213408"/>
                      <a:gd name="connsiteY206" fmla="*/ 619125 h 1343648"/>
                      <a:gd name="connsiteX207" fmla="*/ 1143000 w 1213408"/>
                      <a:gd name="connsiteY207" fmla="*/ 609600 h 1343648"/>
                      <a:gd name="connsiteX208" fmla="*/ 1139825 w 1213408"/>
                      <a:gd name="connsiteY208" fmla="*/ 600075 h 1343648"/>
                      <a:gd name="connsiteX209" fmla="*/ 1108075 w 1213408"/>
                      <a:gd name="connsiteY209" fmla="*/ 600075 h 1343648"/>
                      <a:gd name="connsiteX210" fmla="*/ 1104900 w 1213408"/>
                      <a:gd name="connsiteY210" fmla="*/ 590550 h 1343648"/>
                      <a:gd name="connsiteX211" fmla="*/ 1111250 w 1213408"/>
                      <a:gd name="connsiteY211" fmla="*/ 571500 h 1343648"/>
                      <a:gd name="connsiteX212" fmla="*/ 1114425 w 1213408"/>
                      <a:gd name="connsiteY212" fmla="*/ 561975 h 1343648"/>
                      <a:gd name="connsiteX213" fmla="*/ 1123950 w 1213408"/>
                      <a:gd name="connsiteY213" fmla="*/ 552450 h 1343648"/>
                      <a:gd name="connsiteX214" fmla="*/ 1120775 w 1213408"/>
                      <a:gd name="connsiteY214" fmla="*/ 539750 h 1343648"/>
                      <a:gd name="connsiteX215" fmla="*/ 1092200 w 1213408"/>
                      <a:gd name="connsiteY215" fmla="*/ 539750 h 1343648"/>
                      <a:gd name="connsiteX216" fmla="*/ 1022350 w 1213408"/>
                      <a:gd name="connsiteY216" fmla="*/ 542925 h 1343648"/>
                      <a:gd name="connsiteX217" fmla="*/ 996950 w 1213408"/>
                      <a:gd name="connsiteY217" fmla="*/ 546100 h 1343648"/>
                      <a:gd name="connsiteX218" fmla="*/ 977900 w 1213408"/>
                      <a:gd name="connsiteY218" fmla="*/ 542925 h 1343648"/>
                      <a:gd name="connsiteX219" fmla="*/ 996950 w 1213408"/>
                      <a:gd name="connsiteY219" fmla="*/ 530225 h 1343648"/>
                      <a:gd name="connsiteX220" fmla="*/ 1006475 w 1213408"/>
                      <a:gd name="connsiteY220" fmla="*/ 523875 h 1343648"/>
                      <a:gd name="connsiteX221" fmla="*/ 1016000 w 1213408"/>
                      <a:gd name="connsiteY221" fmla="*/ 517525 h 1343648"/>
                      <a:gd name="connsiteX222" fmla="*/ 1022350 w 1213408"/>
                      <a:gd name="connsiteY222" fmla="*/ 508000 h 1343648"/>
                      <a:gd name="connsiteX223" fmla="*/ 1044575 w 1213408"/>
                      <a:gd name="connsiteY223" fmla="*/ 482600 h 1343648"/>
                      <a:gd name="connsiteX224" fmla="*/ 1050925 w 1213408"/>
                      <a:gd name="connsiteY224" fmla="*/ 463550 h 1343648"/>
                      <a:gd name="connsiteX225" fmla="*/ 1050925 w 1213408"/>
                      <a:gd name="connsiteY225" fmla="*/ 419100 h 1343648"/>
                      <a:gd name="connsiteX226" fmla="*/ 1044575 w 1213408"/>
                      <a:gd name="connsiteY226" fmla="*/ 409575 h 1343648"/>
                      <a:gd name="connsiteX227" fmla="*/ 1016000 w 1213408"/>
                      <a:gd name="connsiteY227" fmla="*/ 400050 h 1343648"/>
                      <a:gd name="connsiteX228" fmla="*/ 1006475 w 1213408"/>
                      <a:gd name="connsiteY228" fmla="*/ 396875 h 1343648"/>
                      <a:gd name="connsiteX229" fmla="*/ 996950 w 1213408"/>
                      <a:gd name="connsiteY229" fmla="*/ 393700 h 1343648"/>
                      <a:gd name="connsiteX230" fmla="*/ 1000125 w 1213408"/>
                      <a:gd name="connsiteY230" fmla="*/ 384175 h 1343648"/>
                      <a:gd name="connsiteX231" fmla="*/ 1009650 w 1213408"/>
                      <a:gd name="connsiteY231" fmla="*/ 377825 h 1343648"/>
                      <a:gd name="connsiteX232" fmla="*/ 1073150 w 1213408"/>
                      <a:gd name="connsiteY232" fmla="*/ 371475 h 1343648"/>
                      <a:gd name="connsiteX233" fmla="*/ 1098550 w 1213408"/>
                      <a:gd name="connsiteY233" fmla="*/ 365125 h 1343648"/>
                      <a:gd name="connsiteX234" fmla="*/ 1108075 w 1213408"/>
                      <a:gd name="connsiteY234" fmla="*/ 358775 h 1343648"/>
                      <a:gd name="connsiteX235" fmla="*/ 1117600 w 1213408"/>
                      <a:gd name="connsiteY235" fmla="*/ 355600 h 1343648"/>
                      <a:gd name="connsiteX236" fmla="*/ 1136650 w 1213408"/>
                      <a:gd name="connsiteY236" fmla="*/ 342900 h 1343648"/>
                      <a:gd name="connsiteX237" fmla="*/ 1146175 w 1213408"/>
                      <a:gd name="connsiteY237" fmla="*/ 339725 h 1343648"/>
                      <a:gd name="connsiteX238" fmla="*/ 1174750 w 1213408"/>
                      <a:gd name="connsiteY238" fmla="*/ 317500 h 1343648"/>
                      <a:gd name="connsiteX239" fmla="*/ 1190625 w 1213408"/>
                      <a:gd name="connsiteY239" fmla="*/ 288925 h 1343648"/>
                      <a:gd name="connsiteX240" fmla="*/ 1196975 w 1213408"/>
                      <a:gd name="connsiteY240" fmla="*/ 279400 h 1343648"/>
                      <a:gd name="connsiteX241" fmla="*/ 1200150 w 1213408"/>
                      <a:gd name="connsiteY241" fmla="*/ 269875 h 1343648"/>
                      <a:gd name="connsiteX242" fmla="*/ 1206500 w 1213408"/>
                      <a:gd name="connsiteY242" fmla="*/ 244475 h 1343648"/>
                      <a:gd name="connsiteX243" fmla="*/ 1209675 w 1213408"/>
                      <a:gd name="connsiteY243" fmla="*/ 234950 h 1343648"/>
                      <a:gd name="connsiteX244" fmla="*/ 1212850 w 1213408"/>
                      <a:gd name="connsiteY244" fmla="*/ 212725 h 1343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3408" h="1343648">
                        <a:moveTo>
                          <a:pt x="1212850" y="212725"/>
                        </a:moveTo>
                        <a:cubicBezTo>
                          <a:pt x="1210733" y="207963"/>
                          <a:pt x="1201978" y="209104"/>
                          <a:pt x="1196975" y="206375"/>
                        </a:cubicBezTo>
                        <a:cubicBezTo>
                          <a:pt x="1190275" y="202721"/>
                          <a:pt x="1185165" y="196088"/>
                          <a:pt x="1177925" y="193675"/>
                        </a:cubicBezTo>
                        <a:cubicBezTo>
                          <a:pt x="1161160" y="188087"/>
                          <a:pt x="1171185" y="192356"/>
                          <a:pt x="1149350" y="177800"/>
                        </a:cubicBezTo>
                        <a:lnTo>
                          <a:pt x="1130300" y="165100"/>
                        </a:lnTo>
                        <a:lnTo>
                          <a:pt x="1120775" y="158750"/>
                        </a:lnTo>
                        <a:cubicBezTo>
                          <a:pt x="1059829" y="162335"/>
                          <a:pt x="1056213" y="164327"/>
                          <a:pt x="987425" y="158750"/>
                        </a:cubicBezTo>
                        <a:cubicBezTo>
                          <a:pt x="979046" y="158071"/>
                          <a:pt x="928111" y="148684"/>
                          <a:pt x="917575" y="146050"/>
                        </a:cubicBezTo>
                        <a:cubicBezTo>
                          <a:pt x="913342" y="144992"/>
                          <a:pt x="909154" y="143731"/>
                          <a:pt x="904875" y="142875"/>
                        </a:cubicBezTo>
                        <a:cubicBezTo>
                          <a:pt x="898562" y="141612"/>
                          <a:pt x="892191" y="140655"/>
                          <a:pt x="885825" y="139700"/>
                        </a:cubicBezTo>
                        <a:cubicBezTo>
                          <a:pt x="857283" y="135419"/>
                          <a:pt x="828514" y="132166"/>
                          <a:pt x="800100" y="127000"/>
                        </a:cubicBezTo>
                        <a:cubicBezTo>
                          <a:pt x="794791" y="126035"/>
                          <a:pt x="789483" y="125038"/>
                          <a:pt x="784225" y="123825"/>
                        </a:cubicBezTo>
                        <a:cubicBezTo>
                          <a:pt x="775721" y="121863"/>
                          <a:pt x="767383" y="119187"/>
                          <a:pt x="758825" y="117475"/>
                        </a:cubicBezTo>
                        <a:cubicBezTo>
                          <a:pt x="753533" y="116417"/>
                          <a:pt x="748185" y="115609"/>
                          <a:pt x="742950" y="114300"/>
                        </a:cubicBezTo>
                        <a:cubicBezTo>
                          <a:pt x="739703" y="113488"/>
                          <a:pt x="736643" y="112044"/>
                          <a:pt x="733425" y="111125"/>
                        </a:cubicBezTo>
                        <a:cubicBezTo>
                          <a:pt x="724507" y="108577"/>
                          <a:pt x="713852" y="106412"/>
                          <a:pt x="704850" y="104775"/>
                        </a:cubicBezTo>
                        <a:cubicBezTo>
                          <a:pt x="692160" y="102468"/>
                          <a:pt x="676199" y="100072"/>
                          <a:pt x="663575" y="98425"/>
                        </a:cubicBezTo>
                        <a:cubicBezTo>
                          <a:pt x="646653" y="96218"/>
                          <a:pt x="629608" y="94880"/>
                          <a:pt x="612775" y="92075"/>
                        </a:cubicBezTo>
                        <a:cubicBezTo>
                          <a:pt x="606425" y="91017"/>
                          <a:pt x="600098" y="89810"/>
                          <a:pt x="593725" y="88900"/>
                        </a:cubicBezTo>
                        <a:cubicBezTo>
                          <a:pt x="585278" y="87693"/>
                          <a:pt x="576758" y="87022"/>
                          <a:pt x="568325" y="85725"/>
                        </a:cubicBezTo>
                        <a:cubicBezTo>
                          <a:pt x="558970" y="84286"/>
                          <a:pt x="533301" y="78284"/>
                          <a:pt x="527050" y="76200"/>
                        </a:cubicBezTo>
                        <a:lnTo>
                          <a:pt x="508000" y="69850"/>
                        </a:lnTo>
                        <a:cubicBezTo>
                          <a:pt x="504825" y="68792"/>
                          <a:pt x="501260" y="68531"/>
                          <a:pt x="498475" y="66675"/>
                        </a:cubicBezTo>
                        <a:cubicBezTo>
                          <a:pt x="471178" y="48477"/>
                          <a:pt x="505715" y="70295"/>
                          <a:pt x="479425" y="57150"/>
                        </a:cubicBezTo>
                        <a:cubicBezTo>
                          <a:pt x="476012" y="55443"/>
                          <a:pt x="473387" y="52350"/>
                          <a:pt x="469900" y="50800"/>
                        </a:cubicBezTo>
                        <a:cubicBezTo>
                          <a:pt x="463783" y="48082"/>
                          <a:pt x="456419" y="48163"/>
                          <a:pt x="450850" y="44450"/>
                        </a:cubicBezTo>
                        <a:cubicBezTo>
                          <a:pt x="447675" y="42333"/>
                          <a:pt x="444812" y="39650"/>
                          <a:pt x="441325" y="38100"/>
                        </a:cubicBezTo>
                        <a:cubicBezTo>
                          <a:pt x="435208" y="35382"/>
                          <a:pt x="428625" y="33867"/>
                          <a:pt x="422275" y="31750"/>
                        </a:cubicBezTo>
                        <a:cubicBezTo>
                          <a:pt x="419100" y="30692"/>
                          <a:pt x="415535" y="30431"/>
                          <a:pt x="412750" y="28575"/>
                        </a:cubicBezTo>
                        <a:cubicBezTo>
                          <a:pt x="409575" y="26458"/>
                          <a:pt x="406712" y="23775"/>
                          <a:pt x="403225" y="22225"/>
                        </a:cubicBezTo>
                        <a:cubicBezTo>
                          <a:pt x="397108" y="19507"/>
                          <a:pt x="390525" y="17992"/>
                          <a:pt x="384175" y="15875"/>
                        </a:cubicBezTo>
                        <a:lnTo>
                          <a:pt x="374650" y="12700"/>
                        </a:lnTo>
                        <a:cubicBezTo>
                          <a:pt x="371475" y="11642"/>
                          <a:pt x="368407" y="10181"/>
                          <a:pt x="365125" y="9525"/>
                        </a:cubicBezTo>
                        <a:cubicBezTo>
                          <a:pt x="329096" y="2319"/>
                          <a:pt x="343846" y="5793"/>
                          <a:pt x="320675" y="0"/>
                        </a:cubicBezTo>
                        <a:cubicBezTo>
                          <a:pt x="306917" y="1058"/>
                          <a:pt x="293030" y="1023"/>
                          <a:pt x="279400" y="3175"/>
                        </a:cubicBezTo>
                        <a:cubicBezTo>
                          <a:pt x="272788" y="4219"/>
                          <a:pt x="266700" y="7408"/>
                          <a:pt x="260350" y="9525"/>
                        </a:cubicBezTo>
                        <a:lnTo>
                          <a:pt x="250825" y="12700"/>
                        </a:lnTo>
                        <a:cubicBezTo>
                          <a:pt x="246592" y="19050"/>
                          <a:pt x="240538" y="24510"/>
                          <a:pt x="238125" y="31750"/>
                        </a:cubicBezTo>
                        <a:cubicBezTo>
                          <a:pt x="223035" y="77021"/>
                          <a:pt x="238197" y="29911"/>
                          <a:pt x="228600" y="63500"/>
                        </a:cubicBezTo>
                        <a:cubicBezTo>
                          <a:pt x="227681" y="66718"/>
                          <a:pt x="226344" y="69807"/>
                          <a:pt x="225425" y="73025"/>
                        </a:cubicBezTo>
                        <a:cubicBezTo>
                          <a:pt x="217452" y="100932"/>
                          <a:pt x="226688" y="72412"/>
                          <a:pt x="219075" y="95250"/>
                        </a:cubicBezTo>
                        <a:cubicBezTo>
                          <a:pt x="218017" y="102658"/>
                          <a:pt x="218050" y="110307"/>
                          <a:pt x="215900" y="117475"/>
                        </a:cubicBezTo>
                        <a:cubicBezTo>
                          <a:pt x="214804" y="121130"/>
                          <a:pt x="211100" y="123513"/>
                          <a:pt x="209550" y="127000"/>
                        </a:cubicBezTo>
                        <a:cubicBezTo>
                          <a:pt x="206832" y="133117"/>
                          <a:pt x="205317" y="139700"/>
                          <a:pt x="203200" y="146050"/>
                        </a:cubicBezTo>
                        <a:lnTo>
                          <a:pt x="200025" y="155575"/>
                        </a:lnTo>
                        <a:lnTo>
                          <a:pt x="196850" y="165100"/>
                        </a:lnTo>
                        <a:cubicBezTo>
                          <a:pt x="195792" y="173567"/>
                          <a:pt x="195078" y="182084"/>
                          <a:pt x="193675" y="190500"/>
                        </a:cubicBezTo>
                        <a:cubicBezTo>
                          <a:pt x="192958" y="194804"/>
                          <a:pt x="190500" y="198836"/>
                          <a:pt x="190500" y="203200"/>
                        </a:cubicBezTo>
                        <a:cubicBezTo>
                          <a:pt x="190500" y="218507"/>
                          <a:pt x="195120" y="242459"/>
                          <a:pt x="200025" y="257175"/>
                        </a:cubicBezTo>
                        <a:cubicBezTo>
                          <a:pt x="202142" y="263525"/>
                          <a:pt x="201642" y="271492"/>
                          <a:pt x="206375" y="276225"/>
                        </a:cubicBezTo>
                        <a:cubicBezTo>
                          <a:pt x="209550" y="279400"/>
                          <a:pt x="213143" y="282206"/>
                          <a:pt x="215900" y="285750"/>
                        </a:cubicBezTo>
                        <a:cubicBezTo>
                          <a:pt x="235846" y="311394"/>
                          <a:pt x="219686" y="298857"/>
                          <a:pt x="238125" y="311150"/>
                        </a:cubicBezTo>
                        <a:cubicBezTo>
                          <a:pt x="249767" y="328613"/>
                          <a:pt x="238125" y="313796"/>
                          <a:pt x="254000" y="327025"/>
                        </a:cubicBezTo>
                        <a:cubicBezTo>
                          <a:pt x="283843" y="351894"/>
                          <a:pt x="234427" y="317152"/>
                          <a:pt x="282575" y="349250"/>
                        </a:cubicBezTo>
                        <a:lnTo>
                          <a:pt x="301625" y="361950"/>
                        </a:lnTo>
                        <a:lnTo>
                          <a:pt x="311150" y="368300"/>
                        </a:lnTo>
                        <a:cubicBezTo>
                          <a:pt x="313267" y="371475"/>
                          <a:pt x="314628" y="375312"/>
                          <a:pt x="317500" y="377825"/>
                        </a:cubicBezTo>
                        <a:cubicBezTo>
                          <a:pt x="323243" y="382851"/>
                          <a:pt x="336550" y="390525"/>
                          <a:pt x="336550" y="390525"/>
                        </a:cubicBezTo>
                        <a:cubicBezTo>
                          <a:pt x="348192" y="407988"/>
                          <a:pt x="336550" y="393171"/>
                          <a:pt x="352425" y="406400"/>
                        </a:cubicBezTo>
                        <a:cubicBezTo>
                          <a:pt x="376871" y="426772"/>
                          <a:pt x="347826" y="406509"/>
                          <a:pt x="371475" y="422275"/>
                        </a:cubicBezTo>
                        <a:cubicBezTo>
                          <a:pt x="373592" y="425450"/>
                          <a:pt x="374953" y="429287"/>
                          <a:pt x="377825" y="431800"/>
                        </a:cubicBezTo>
                        <a:cubicBezTo>
                          <a:pt x="394100" y="446040"/>
                          <a:pt x="409496" y="447024"/>
                          <a:pt x="381000" y="441325"/>
                        </a:cubicBezTo>
                        <a:cubicBezTo>
                          <a:pt x="369358" y="442383"/>
                          <a:pt x="357685" y="443134"/>
                          <a:pt x="346075" y="444500"/>
                        </a:cubicBezTo>
                        <a:cubicBezTo>
                          <a:pt x="339682" y="445252"/>
                          <a:pt x="333463" y="447675"/>
                          <a:pt x="327025" y="447675"/>
                        </a:cubicBezTo>
                        <a:cubicBezTo>
                          <a:pt x="319541" y="447675"/>
                          <a:pt x="312208" y="445558"/>
                          <a:pt x="304800" y="444500"/>
                        </a:cubicBezTo>
                        <a:cubicBezTo>
                          <a:pt x="298450" y="442383"/>
                          <a:pt x="291319" y="441863"/>
                          <a:pt x="285750" y="438150"/>
                        </a:cubicBezTo>
                        <a:cubicBezTo>
                          <a:pt x="273440" y="429944"/>
                          <a:pt x="279845" y="433007"/>
                          <a:pt x="266700" y="428625"/>
                        </a:cubicBezTo>
                        <a:cubicBezTo>
                          <a:pt x="266590" y="428652"/>
                          <a:pt x="245993" y="433457"/>
                          <a:pt x="244475" y="434975"/>
                        </a:cubicBezTo>
                        <a:cubicBezTo>
                          <a:pt x="235379" y="444071"/>
                          <a:pt x="231794" y="452371"/>
                          <a:pt x="228600" y="463550"/>
                        </a:cubicBezTo>
                        <a:cubicBezTo>
                          <a:pt x="227401" y="467746"/>
                          <a:pt x="226142" y="471946"/>
                          <a:pt x="225425" y="476250"/>
                        </a:cubicBezTo>
                        <a:cubicBezTo>
                          <a:pt x="224022" y="484666"/>
                          <a:pt x="223822" y="493264"/>
                          <a:pt x="222250" y="501650"/>
                        </a:cubicBezTo>
                        <a:cubicBezTo>
                          <a:pt x="220642" y="510228"/>
                          <a:pt x="218660" y="518771"/>
                          <a:pt x="215900" y="527050"/>
                        </a:cubicBezTo>
                        <a:lnTo>
                          <a:pt x="209550" y="546100"/>
                        </a:lnTo>
                        <a:cubicBezTo>
                          <a:pt x="210608" y="551392"/>
                          <a:pt x="210048" y="557290"/>
                          <a:pt x="212725" y="561975"/>
                        </a:cubicBezTo>
                        <a:cubicBezTo>
                          <a:pt x="216658" y="568859"/>
                          <a:pt x="225976" y="568279"/>
                          <a:pt x="231775" y="571500"/>
                        </a:cubicBezTo>
                        <a:cubicBezTo>
                          <a:pt x="238446" y="575206"/>
                          <a:pt x="243585" y="581787"/>
                          <a:pt x="250825" y="584200"/>
                        </a:cubicBezTo>
                        <a:cubicBezTo>
                          <a:pt x="263970" y="588582"/>
                          <a:pt x="257565" y="585519"/>
                          <a:pt x="269875" y="593725"/>
                        </a:cubicBezTo>
                        <a:cubicBezTo>
                          <a:pt x="288073" y="621022"/>
                          <a:pt x="263842" y="588898"/>
                          <a:pt x="285750" y="606425"/>
                        </a:cubicBezTo>
                        <a:cubicBezTo>
                          <a:pt x="288730" y="608809"/>
                          <a:pt x="289983" y="612775"/>
                          <a:pt x="292100" y="615950"/>
                        </a:cubicBezTo>
                        <a:cubicBezTo>
                          <a:pt x="289983" y="619125"/>
                          <a:pt x="287300" y="621988"/>
                          <a:pt x="285750" y="625475"/>
                        </a:cubicBezTo>
                        <a:cubicBezTo>
                          <a:pt x="279714" y="639056"/>
                          <a:pt x="279919" y="644295"/>
                          <a:pt x="276225" y="657225"/>
                        </a:cubicBezTo>
                        <a:cubicBezTo>
                          <a:pt x="275306" y="660443"/>
                          <a:pt x="274108" y="663575"/>
                          <a:pt x="273050" y="666750"/>
                        </a:cubicBezTo>
                        <a:cubicBezTo>
                          <a:pt x="268765" y="696748"/>
                          <a:pt x="268075" y="689765"/>
                          <a:pt x="273050" y="727075"/>
                        </a:cubicBezTo>
                        <a:cubicBezTo>
                          <a:pt x="273492" y="730392"/>
                          <a:pt x="273858" y="734233"/>
                          <a:pt x="276225" y="736600"/>
                        </a:cubicBezTo>
                        <a:cubicBezTo>
                          <a:pt x="278592" y="738967"/>
                          <a:pt x="282575" y="738717"/>
                          <a:pt x="285750" y="739775"/>
                        </a:cubicBezTo>
                        <a:cubicBezTo>
                          <a:pt x="276987" y="766065"/>
                          <a:pt x="283113" y="753256"/>
                          <a:pt x="266700" y="777875"/>
                        </a:cubicBezTo>
                        <a:cubicBezTo>
                          <a:pt x="264583" y="781050"/>
                          <a:pt x="263525" y="785283"/>
                          <a:pt x="260350" y="787400"/>
                        </a:cubicBezTo>
                        <a:lnTo>
                          <a:pt x="250825" y="793750"/>
                        </a:lnTo>
                        <a:cubicBezTo>
                          <a:pt x="239246" y="828488"/>
                          <a:pt x="257713" y="775871"/>
                          <a:pt x="241300" y="812800"/>
                        </a:cubicBezTo>
                        <a:cubicBezTo>
                          <a:pt x="223773" y="852235"/>
                          <a:pt x="248655" y="811293"/>
                          <a:pt x="222250" y="850900"/>
                        </a:cubicBezTo>
                        <a:cubicBezTo>
                          <a:pt x="220133" y="854075"/>
                          <a:pt x="217107" y="856805"/>
                          <a:pt x="215900" y="860425"/>
                        </a:cubicBezTo>
                        <a:lnTo>
                          <a:pt x="209550" y="879475"/>
                        </a:lnTo>
                        <a:lnTo>
                          <a:pt x="219075" y="908050"/>
                        </a:lnTo>
                        <a:cubicBezTo>
                          <a:pt x="220133" y="911225"/>
                          <a:pt x="219465" y="915719"/>
                          <a:pt x="222250" y="917575"/>
                        </a:cubicBezTo>
                        <a:lnTo>
                          <a:pt x="231775" y="923925"/>
                        </a:lnTo>
                        <a:cubicBezTo>
                          <a:pt x="227542" y="930275"/>
                          <a:pt x="225425" y="938742"/>
                          <a:pt x="219075" y="942975"/>
                        </a:cubicBezTo>
                        <a:cubicBezTo>
                          <a:pt x="212725" y="947208"/>
                          <a:pt x="207265" y="953262"/>
                          <a:pt x="200025" y="955675"/>
                        </a:cubicBezTo>
                        <a:lnTo>
                          <a:pt x="180975" y="962025"/>
                        </a:lnTo>
                        <a:cubicBezTo>
                          <a:pt x="146329" y="973574"/>
                          <a:pt x="174794" y="965066"/>
                          <a:pt x="92075" y="968375"/>
                        </a:cubicBezTo>
                        <a:cubicBezTo>
                          <a:pt x="75310" y="973963"/>
                          <a:pt x="85335" y="969694"/>
                          <a:pt x="63500" y="984250"/>
                        </a:cubicBezTo>
                        <a:lnTo>
                          <a:pt x="53975" y="990600"/>
                        </a:lnTo>
                        <a:lnTo>
                          <a:pt x="44450" y="996950"/>
                        </a:lnTo>
                        <a:lnTo>
                          <a:pt x="25400" y="1025525"/>
                        </a:lnTo>
                        <a:cubicBezTo>
                          <a:pt x="23283" y="1028700"/>
                          <a:pt x="20257" y="1031430"/>
                          <a:pt x="19050" y="1035050"/>
                        </a:cubicBezTo>
                        <a:cubicBezTo>
                          <a:pt x="17992" y="1038225"/>
                          <a:pt x="17372" y="1041582"/>
                          <a:pt x="15875" y="1044575"/>
                        </a:cubicBezTo>
                        <a:cubicBezTo>
                          <a:pt x="14168" y="1047988"/>
                          <a:pt x="11075" y="1050613"/>
                          <a:pt x="9525" y="1054100"/>
                        </a:cubicBezTo>
                        <a:cubicBezTo>
                          <a:pt x="6807" y="1060217"/>
                          <a:pt x="5292" y="1066800"/>
                          <a:pt x="3175" y="1073150"/>
                        </a:cubicBezTo>
                        <a:lnTo>
                          <a:pt x="0" y="1082675"/>
                        </a:lnTo>
                        <a:cubicBezTo>
                          <a:pt x="18198" y="1109972"/>
                          <a:pt x="-3620" y="1075435"/>
                          <a:pt x="9525" y="1101725"/>
                        </a:cubicBezTo>
                        <a:cubicBezTo>
                          <a:pt x="11232" y="1105138"/>
                          <a:pt x="14168" y="1107837"/>
                          <a:pt x="15875" y="1111250"/>
                        </a:cubicBezTo>
                        <a:cubicBezTo>
                          <a:pt x="18189" y="1115879"/>
                          <a:pt x="19551" y="1127700"/>
                          <a:pt x="25400" y="1130300"/>
                        </a:cubicBezTo>
                        <a:cubicBezTo>
                          <a:pt x="32239" y="1133339"/>
                          <a:pt x="40217" y="1132417"/>
                          <a:pt x="47625" y="1133475"/>
                        </a:cubicBezTo>
                        <a:cubicBezTo>
                          <a:pt x="49742" y="1139825"/>
                          <a:pt x="48406" y="1148812"/>
                          <a:pt x="53975" y="1152525"/>
                        </a:cubicBezTo>
                        <a:cubicBezTo>
                          <a:pt x="60325" y="1156758"/>
                          <a:pt x="65785" y="1162812"/>
                          <a:pt x="73025" y="1165225"/>
                        </a:cubicBezTo>
                        <a:cubicBezTo>
                          <a:pt x="79375" y="1167342"/>
                          <a:pt x="86506" y="1167862"/>
                          <a:pt x="92075" y="1171575"/>
                        </a:cubicBezTo>
                        <a:cubicBezTo>
                          <a:pt x="95250" y="1173692"/>
                          <a:pt x="98113" y="1176375"/>
                          <a:pt x="101600" y="1177925"/>
                        </a:cubicBezTo>
                        <a:cubicBezTo>
                          <a:pt x="107717" y="1180643"/>
                          <a:pt x="115081" y="1180562"/>
                          <a:pt x="120650" y="1184275"/>
                        </a:cubicBezTo>
                        <a:cubicBezTo>
                          <a:pt x="123825" y="1186392"/>
                          <a:pt x="126688" y="1189075"/>
                          <a:pt x="130175" y="1190625"/>
                        </a:cubicBezTo>
                        <a:cubicBezTo>
                          <a:pt x="140078" y="1195027"/>
                          <a:pt x="165452" y="1201490"/>
                          <a:pt x="174625" y="1203325"/>
                        </a:cubicBezTo>
                        <a:cubicBezTo>
                          <a:pt x="179917" y="1204383"/>
                          <a:pt x="185265" y="1205191"/>
                          <a:pt x="190500" y="1206500"/>
                        </a:cubicBezTo>
                        <a:cubicBezTo>
                          <a:pt x="193747" y="1207312"/>
                          <a:pt x="196807" y="1208756"/>
                          <a:pt x="200025" y="1209675"/>
                        </a:cubicBezTo>
                        <a:cubicBezTo>
                          <a:pt x="215428" y="1214076"/>
                          <a:pt x="211577" y="1212097"/>
                          <a:pt x="228600" y="1216025"/>
                        </a:cubicBezTo>
                        <a:cubicBezTo>
                          <a:pt x="237104" y="1217987"/>
                          <a:pt x="245721" y="1219615"/>
                          <a:pt x="254000" y="1222375"/>
                        </a:cubicBezTo>
                        <a:lnTo>
                          <a:pt x="282575" y="1231900"/>
                        </a:lnTo>
                        <a:lnTo>
                          <a:pt x="301625" y="1238250"/>
                        </a:lnTo>
                        <a:cubicBezTo>
                          <a:pt x="304800" y="1239308"/>
                          <a:pt x="308157" y="1239928"/>
                          <a:pt x="311150" y="1241425"/>
                        </a:cubicBezTo>
                        <a:cubicBezTo>
                          <a:pt x="315383" y="1243542"/>
                          <a:pt x="319741" y="1245427"/>
                          <a:pt x="323850" y="1247775"/>
                        </a:cubicBezTo>
                        <a:cubicBezTo>
                          <a:pt x="327163" y="1249668"/>
                          <a:pt x="329888" y="1252575"/>
                          <a:pt x="333375" y="1254125"/>
                        </a:cubicBezTo>
                        <a:cubicBezTo>
                          <a:pt x="339492" y="1256843"/>
                          <a:pt x="346856" y="1256762"/>
                          <a:pt x="352425" y="1260475"/>
                        </a:cubicBezTo>
                        <a:cubicBezTo>
                          <a:pt x="379722" y="1278673"/>
                          <a:pt x="345185" y="1256855"/>
                          <a:pt x="371475" y="1270000"/>
                        </a:cubicBezTo>
                        <a:cubicBezTo>
                          <a:pt x="392324" y="1280425"/>
                          <a:pt x="367285" y="1274509"/>
                          <a:pt x="400050" y="1282700"/>
                        </a:cubicBezTo>
                        <a:cubicBezTo>
                          <a:pt x="404283" y="1283758"/>
                          <a:pt x="408554" y="1284676"/>
                          <a:pt x="412750" y="1285875"/>
                        </a:cubicBezTo>
                        <a:cubicBezTo>
                          <a:pt x="415968" y="1286794"/>
                          <a:pt x="419028" y="1288238"/>
                          <a:pt x="422275" y="1289050"/>
                        </a:cubicBezTo>
                        <a:cubicBezTo>
                          <a:pt x="427510" y="1290359"/>
                          <a:pt x="432915" y="1290916"/>
                          <a:pt x="438150" y="1292225"/>
                        </a:cubicBezTo>
                        <a:cubicBezTo>
                          <a:pt x="456285" y="1296759"/>
                          <a:pt x="438599" y="1294616"/>
                          <a:pt x="460375" y="1298575"/>
                        </a:cubicBezTo>
                        <a:cubicBezTo>
                          <a:pt x="479493" y="1302051"/>
                          <a:pt x="491291" y="1302274"/>
                          <a:pt x="511175" y="1304925"/>
                        </a:cubicBezTo>
                        <a:cubicBezTo>
                          <a:pt x="518852" y="1305949"/>
                          <a:pt x="537909" y="1309385"/>
                          <a:pt x="546100" y="1311275"/>
                        </a:cubicBezTo>
                        <a:cubicBezTo>
                          <a:pt x="554604" y="1313237"/>
                          <a:pt x="563033" y="1315508"/>
                          <a:pt x="571500" y="1317625"/>
                        </a:cubicBezTo>
                        <a:cubicBezTo>
                          <a:pt x="575733" y="1318683"/>
                          <a:pt x="579921" y="1319944"/>
                          <a:pt x="584200" y="1320800"/>
                        </a:cubicBezTo>
                        <a:cubicBezTo>
                          <a:pt x="632080" y="1330376"/>
                          <a:pt x="572420" y="1318182"/>
                          <a:pt x="612775" y="1327150"/>
                        </a:cubicBezTo>
                        <a:cubicBezTo>
                          <a:pt x="622621" y="1329338"/>
                          <a:pt x="638050" y="1332121"/>
                          <a:pt x="647700" y="1333500"/>
                        </a:cubicBezTo>
                        <a:cubicBezTo>
                          <a:pt x="656147" y="1334707"/>
                          <a:pt x="664574" y="1336334"/>
                          <a:pt x="673100" y="1336675"/>
                        </a:cubicBezTo>
                        <a:cubicBezTo>
                          <a:pt x="717527" y="1338452"/>
                          <a:pt x="762000" y="1338792"/>
                          <a:pt x="806450" y="1339850"/>
                        </a:cubicBezTo>
                        <a:cubicBezTo>
                          <a:pt x="849032" y="1344581"/>
                          <a:pt x="841058" y="1345237"/>
                          <a:pt x="898525" y="1339850"/>
                        </a:cubicBezTo>
                        <a:cubicBezTo>
                          <a:pt x="911344" y="1338648"/>
                          <a:pt x="923849" y="1335097"/>
                          <a:pt x="936625" y="1333500"/>
                        </a:cubicBezTo>
                        <a:cubicBezTo>
                          <a:pt x="982763" y="1327733"/>
                          <a:pt x="945356" y="1333443"/>
                          <a:pt x="974725" y="1327150"/>
                        </a:cubicBezTo>
                        <a:cubicBezTo>
                          <a:pt x="985278" y="1324889"/>
                          <a:pt x="1006475" y="1320800"/>
                          <a:pt x="1006475" y="1320800"/>
                        </a:cubicBezTo>
                        <a:cubicBezTo>
                          <a:pt x="1021569" y="1310737"/>
                          <a:pt x="1014793" y="1318070"/>
                          <a:pt x="1022350" y="1295400"/>
                        </a:cubicBezTo>
                        <a:lnTo>
                          <a:pt x="1025525" y="1285875"/>
                        </a:lnTo>
                        <a:lnTo>
                          <a:pt x="1028700" y="1276350"/>
                        </a:lnTo>
                        <a:cubicBezTo>
                          <a:pt x="1030043" y="1265602"/>
                          <a:pt x="1031265" y="1242340"/>
                          <a:pt x="1038225" y="1231900"/>
                        </a:cubicBezTo>
                        <a:lnTo>
                          <a:pt x="1050925" y="1212850"/>
                        </a:lnTo>
                        <a:lnTo>
                          <a:pt x="1057275" y="1203325"/>
                        </a:lnTo>
                        <a:cubicBezTo>
                          <a:pt x="1056217" y="1196975"/>
                          <a:pt x="1056576" y="1190217"/>
                          <a:pt x="1054100" y="1184275"/>
                        </a:cubicBezTo>
                        <a:cubicBezTo>
                          <a:pt x="1048675" y="1171254"/>
                          <a:pt x="1041051" y="1164876"/>
                          <a:pt x="1031875" y="1155700"/>
                        </a:cubicBezTo>
                        <a:cubicBezTo>
                          <a:pt x="1024378" y="1133210"/>
                          <a:pt x="1023570" y="1140687"/>
                          <a:pt x="1028700" y="1117600"/>
                        </a:cubicBezTo>
                        <a:cubicBezTo>
                          <a:pt x="1029426" y="1114333"/>
                          <a:pt x="1029508" y="1110442"/>
                          <a:pt x="1031875" y="1108075"/>
                        </a:cubicBezTo>
                        <a:cubicBezTo>
                          <a:pt x="1034242" y="1105708"/>
                          <a:pt x="1038225" y="1105958"/>
                          <a:pt x="1041400" y="1104900"/>
                        </a:cubicBezTo>
                        <a:lnTo>
                          <a:pt x="1060450" y="1111250"/>
                        </a:lnTo>
                        <a:cubicBezTo>
                          <a:pt x="1063625" y="1112308"/>
                          <a:pt x="1067190" y="1112569"/>
                          <a:pt x="1069975" y="1114425"/>
                        </a:cubicBezTo>
                        <a:lnTo>
                          <a:pt x="1098550" y="1133475"/>
                        </a:lnTo>
                        <a:cubicBezTo>
                          <a:pt x="1101725" y="1135592"/>
                          <a:pt x="1104455" y="1138618"/>
                          <a:pt x="1108075" y="1139825"/>
                        </a:cubicBezTo>
                        <a:lnTo>
                          <a:pt x="1127125" y="1146175"/>
                        </a:lnTo>
                        <a:lnTo>
                          <a:pt x="1136650" y="1149350"/>
                        </a:lnTo>
                        <a:cubicBezTo>
                          <a:pt x="1146175" y="1148292"/>
                          <a:pt x="1155772" y="1147751"/>
                          <a:pt x="1165225" y="1146175"/>
                        </a:cubicBezTo>
                        <a:cubicBezTo>
                          <a:pt x="1168526" y="1145625"/>
                          <a:pt x="1172805" y="1145723"/>
                          <a:pt x="1174750" y="1143000"/>
                        </a:cubicBezTo>
                        <a:cubicBezTo>
                          <a:pt x="1178641" y="1137553"/>
                          <a:pt x="1178983" y="1130300"/>
                          <a:pt x="1181100" y="1123950"/>
                        </a:cubicBezTo>
                        <a:cubicBezTo>
                          <a:pt x="1191770" y="1091939"/>
                          <a:pt x="1175490" y="1141592"/>
                          <a:pt x="1187450" y="1101725"/>
                        </a:cubicBezTo>
                        <a:cubicBezTo>
                          <a:pt x="1189373" y="1095314"/>
                          <a:pt x="1191683" y="1089025"/>
                          <a:pt x="1193800" y="1082675"/>
                        </a:cubicBezTo>
                        <a:lnTo>
                          <a:pt x="1196975" y="1073150"/>
                        </a:lnTo>
                        <a:cubicBezTo>
                          <a:pt x="1195917" y="1048808"/>
                          <a:pt x="1195600" y="1024423"/>
                          <a:pt x="1193800" y="1000125"/>
                        </a:cubicBezTo>
                        <a:cubicBezTo>
                          <a:pt x="1193455" y="995463"/>
                          <a:pt x="1185174" y="969274"/>
                          <a:pt x="1184275" y="968375"/>
                        </a:cubicBezTo>
                        <a:cubicBezTo>
                          <a:pt x="1181100" y="965200"/>
                          <a:pt x="1177625" y="962299"/>
                          <a:pt x="1174750" y="958850"/>
                        </a:cubicBezTo>
                        <a:cubicBezTo>
                          <a:pt x="1172307" y="955919"/>
                          <a:pt x="1171098" y="952023"/>
                          <a:pt x="1168400" y="949325"/>
                        </a:cubicBezTo>
                        <a:cubicBezTo>
                          <a:pt x="1165702" y="946627"/>
                          <a:pt x="1161806" y="945418"/>
                          <a:pt x="1158875" y="942975"/>
                        </a:cubicBezTo>
                        <a:cubicBezTo>
                          <a:pt x="1155426" y="940100"/>
                          <a:pt x="1152894" y="936207"/>
                          <a:pt x="1149350" y="933450"/>
                        </a:cubicBezTo>
                        <a:cubicBezTo>
                          <a:pt x="1143326" y="928765"/>
                          <a:pt x="1136650" y="924983"/>
                          <a:pt x="1130300" y="920750"/>
                        </a:cubicBezTo>
                        <a:cubicBezTo>
                          <a:pt x="1127125" y="918633"/>
                          <a:pt x="1124395" y="915607"/>
                          <a:pt x="1120775" y="914400"/>
                        </a:cubicBezTo>
                        <a:cubicBezTo>
                          <a:pt x="1117600" y="913342"/>
                          <a:pt x="1114243" y="912722"/>
                          <a:pt x="1111250" y="911225"/>
                        </a:cubicBezTo>
                        <a:cubicBezTo>
                          <a:pt x="1107837" y="909518"/>
                          <a:pt x="1105138" y="906582"/>
                          <a:pt x="1101725" y="904875"/>
                        </a:cubicBezTo>
                        <a:cubicBezTo>
                          <a:pt x="1098732" y="903378"/>
                          <a:pt x="1095126" y="903325"/>
                          <a:pt x="1092200" y="901700"/>
                        </a:cubicBezTo>
                        <a:cubicBezTo>
                          <a:pt x="1085529" y="897994"/>
                          <a:pt x="1080390" y="891413"/>
                          <a:pt x="1073150" y="889000"/>
                        </a:cubicBezTo>
                        <a:cubicBezTo>
                          <a:pt x="1038412" y="877421"/>
                          <a:pt x="1091029" y="895888"/>
                          <a:pt x="1054100" y="879475"/>
                        </a:cubicBezTo>
                        <a:cubicBezTo>
                          <a:pt x="1047983" y="876757"/>
                          <a:pt x="1041400" y="875242"/>
                          <a:pt x="1035050" y="873125"/>
                        </a:cubicBezTo>
                        <a:cubicBezTo>
                          <a:pt x="1023837" y="869387"/>
                          <a:pt x="1011584" y="865032"/>
                          <a:pt x="1000125" y="863600"/>
                        </a:cubicBezTo>
                        <a:lnTo>
                          <a:pt x="949325" y="857250"/>
                        </a:lnTo>
                        <a:cubicBezTo>
                          <a:pt x="927552" y="849992"/>
                          <a:pt x="954576" y="858563"/>
                          <a:pt x="923925" y="850900"/>
                        </a:cubicBezTo>
                        <a:cubicBezTo>
                          <a:pt x="920678" y="850088"/>
                          <a:pt x="917575" y="848783"/>
                          <a:pt x="914400" y="847725"/>
                        </a:cubicBezTo>
                        <a:cubicBezTo>
                          <a:pt x="914427" y="847615"/>
                          <a:pt x="919232" y="827018"/>
                          <a:pt x="920750" y="825500"/>
                        </a:cubicBezTo>
                        <a:cubicBezTo>
                          <a:pt x="933060" y="813190"/>
                          <a:pt x="943356" y="811615"/>
                          <a:pt x="958850" y="806450"/>
                        </a:cubicBezTo>
                        <a:cubicBezTo>
                          <a:pt x="966399" y="803934"/>
                          <a:pt x="973102" y="801429"/>
                          <a:pt x="981075" y="800100"/>
                        </a:cubicBezTo>
                        <a:cubicBezTo>
                          <a:pt x="989491" y="798697"/>
                          <a:pt x="998059" y="798328"/>
                          <a:pt x="1006475" y="796925"/>
                        </a:cubicBezTo>
                        <a:cubicBezTo>
                          <a:pt x="1016072" y="795326"/>
                          <a:pt x="1029756" y="790223"/>
                          <a:pt x="1038225" y="787400"/>
                        </a:cubicBezTo>
                        <a:cubicBezTo>
                          <a:pt x="1041400" y="786342"/>
                          <a:pt x="1044965" y="786081"/>
                          <a:pt x="1047750" y="784225"/>
                        </a:cubicBezTo>
                        <a:cubicBezTo>
                          <a:pt x="1050925" y="782108"/>
                          <a:pt x="1053788" y="779425"/>
                          <a:pt x="1057275" y="777875"/>
                        </a:cubicBezTo>
                        <a:cubicBezTo>
                          <a:pt x="1063392" y="775157"/>
                          <a:pt x="1070756" y="775238"/>
                          <a:pt x="1076325" y="771525"/>
                        </a:cubicBezTo>
                        <a:cubicBezTo>
                          <a:pt x="1103622" y="753327"/>
                          <a:pt x="1069085" y="775145"/>
                          <a:pt x="1095375" y="762000"/>
                        </a:cubicBezTo>
                        <a:cubicBezTo>
                          <a:pt x="1108990" y="755193"/>
                          <a:pt x="1101786" y="755956"/>
                          <a:pt x="1114425" y="746125"/>
                        </a:cubicBezTo>
                        <a:cubicBezTo>
                          <a:pt x="1120449" y="741440"/>
                          <a:pt x="1128079" y="738821"/>
                          <a:pt x="1133475" y="733425"/>
                        </a:cubicBezTo>
                        <a:cubicBezTo>
                          <a:pt x="1145367" y="721533"/>
                          <a:pt x="1138740" y="725320"/>
                          <a:pt x="1152525" y="720725"/>
                        </a:cubicBezTo>
                        <a:cubicBezTo>
                          <a:pt x="1154642" y="717550"/>
                          <a:pt x="1155895" y="713584"/>
                          <a:pt x="1158875" y="711200"/>
                        </a:cubicBezTo>
                        <a:cubicBezTo>
                          <a:pt x="1161488" y="709109"/>
                          <a:pt x="1165407" y="709522"/>
                          <a:pt x="1168400" y="708025"/>
                        </a:cubicBezTo>
                        <a:cubicBezTo>
                          <a:pt x="1171813" y="706318"/>
                          <a:pt x="1174750" y="703792"/>
                          <a:pt x="1177925" y="701675"/>
                        </a:cubicBezTo>
                        <a:cubicBezTo>
                          <a:pt x="1178983" y="698500"/>
                          <a:pt x="1181100" y="695497"/>
                          <a:pt x="1181100" y="692150"/>
                        </a:cubicBezTo>
                        <a:cubicBezTo>
                          <a:pt x="1181100" y="686985"/>
                          <a:pt x="1174786" y="676311"/>
                          <a:pt x="1171575" y="673100"/>
                        </a:cubicBezTo>
                        <a:cubicBezTo>
                          <a:pt x="1168877" y="670402"/>
                          <a:pt x="1165225" y="668867"/>
                          <a:pt x="1162050" y="666750"/>
                        </a:cubicBezTo>
                        <a:lnTo>
                          <a:pt x="1146175" y="619125"/>
                        </a:lnTo>
                        <a:lnTo>
                          <a:pt x="1143000" y="609600"/>
                        </a:lnTo>
                        <a:lnTo>
                          <a:pt x="1139825" y="600075"/>
                        </a:lnTo>
                        <a:cubicBezTo>
                          <a:pt x="1130056" y="602029"/>
                          <a:pt x="1117844" y="606588"/>
                          <a:pt x="1108075" y="600075"/>
                        </a:cubicBezTo>
                        <a:cubicBezTo>
                          <a:pt x="1105290" y="598219"/>
                          <a:pt x="1105958" y="593725"/>
                          <a:pt x="1104900" y="590550"/>
                        </a:cubicBezTo>
                        <a:lnTo>
                          <a:pt x="1111250" y="571500"/>
                        </a:lnTo>
                        <a:cubicBezTo>
                          <a:pt x="1112308" y="568325"/>
                          <a:pt x="1112058" y="564342"/>
                          <a:pt x="1114425" y="561975"/>
                        </a:cubicBezTo>
                        <a:lnTo>
                          <a:pt x="1123950" y="552450"/>
                        </a:lnTo>
                        <a:cubicBezTo>
                          <a:pt x="1122892" y="548217"/>
                          <a:pt x="1123501" y="543157"/>
                          <a:pt x="1120775" y="539750"/>
                        </a:cubicBezTo>
                        <a:cubicBezTo>
                          <a:pt x="1115149" y="532718"/>
                          <a:pt x="1095303" y="539528"/>
                          <a:pt x="1092200" y="539750"/>
                        </a:cubicBezTo>
                        <a:cubicBezTo>
                          <a:pt x="1068952" y="541411"/>
                          <a:pt x="1045633" y="541867"/>
                          <a:pt x="1022350" y="542925"/>
                        </a:cubicBezTo>
                        <a:cubicBezTo>
                          <a:pt x="1013883" y="543983"/>
                          <a:pt x="1005483" y="546100"/>
                          <a:pt x="996950" y="546100"/>
                        </a:cubicBezTo>
                        <a:cubicBezTo>
                          <a:pt x="990512" y="546100"/>
                          <a:pt x="977900" y="549363"/>
                          <a:pt x="977900" y="542925"/>
                        </a:cubicBezTo>
                        <a:cubicBezTo>
                          <a:pt x="977900" y="535293"/>
                          <a:pt x="990600" y="534458"/>
                          <a:pt x="996950" y="530225"/>
                        </a:cubicBezTo>
                        <a:lnTo>
                          <a:pt x="1006475" y="523875"/>
                        </a:lnTo>
                        <a:lnTo>
                          <a:pt x="1016000" y="517525"/>
                        </a:lnTo>
                        <a:cubicBezTo>
                          <a:pt x="1018117" y="514350"/>
                          <a:pt x="1019652" y="510698"/>
                          <a:pt x="1022350" y="508000"/>
                        </a:cubicBezTo>
                        <a:cubicBezTo>
                          <a:pt x="1035315" y="495035"/>
                          <a:pt x="1035579" y="509587"/>
                          <a:pt x="1044575" y="482600"/>
                        </a:cubicBezTo>
                        <a:lnTo>
                          <a:pt x="1050925" y="463550"/>
                        </a:lnTo>
                        <a:cubicBezTo>
                          <a:pt x="1053656" y="444432"/>
                          <a:pt x="1056660" y="438218"/>
                          <a:pt x="1050925" y="419100"/>
                        </a:cubicBezTo>
                        <a:cubicBezTo>
                          <a:pt x="1049829" y="415445"/>
                          <a:pt x="1047811" y="411597"/>
                          <a:pt x="1044575" y="409575"/>
                        </a:cubicBezTo>
                        <a:lnTo>
                          <a:pt x="1016000" y="400050"/>
                        </a:lnTo>
                        <a:lnTo>
                          <a:pt x="1006475" y="396875"/>
                        </a:lnTo>
                        <a:lnTo>
                          <a:pt x="996950" y="393700"/>
                        </a:lnTo>
                        <a:cubicBezTo>
                          <a:pt x="998008" y="390525"/>
                          <a:pt x="998034" y="386788"/>
                          <a:pt x="1000125" y="384175"/>
                        </a:cubicBezTo>
                        <a:cubicBezTo>
                          <a:pt x="1002509" y="381195"/>
                          <a:pt x="1006237" y="379532"/>
                          <a:pt x="1009650" y="377825"/>
                        </a:cubicBezTo>
                        <a:cubicBezTo>
                          <a:pt x="1026215" y="369542"/>
                          <a:pt x="1069996" y="371661"/>
                          <a:pt x="1073150" y="371475"/>
                        </a:cubicBezTo>
                        <a:cubicBezTo>
                          <a:pt x="1079188" y="370267"/>
                          <a:pt x="1092041" y="368379"/>
                          <a:pt x="1098550" y="365125"/>
                        </a:cubicBezTo>
                        <a:cubicBezTo>
                          <a:pt x="1101963" y="363418"/>
                          <a:pt x="1104662" y="360482"/>
                          <a:pt x="1108075" y="358775"/>
                        </a:cubicBezTo>
                        <a:cubicBezTo>
                          <a:pt x="1111068" y="357278"/>
                          <a:pt x="1114674" y="357225"/>
                          <a:pt x="1117600" y="355600"/>
                        </a:cubicBezTo>
                        <a:cubicBezTo>
                          <a:pt x="1124271" y="351894"/>
                          <a:pt x="1129410" y="345313"/>
                          <a:pt x="1136650" y="342900"/>
                        </a:cubicBezTo>
                        <a:cubicBezTo>
                          <a:pt x="1139825" y="341842"/>
                          <a:pt x="1143249" y="341350"/>
                          <a:pt x="1146175" y="339725"/>
                        </a:cubicBezTo>
                        <a:cubicBezTo>
                          <a:pt x="1155569" y="334506"/>
                          <a:pt x="1167707" y="326555"/>
                          <a:pt x="1174750" y="317500"/>
                        </a:cubicBezTo>
                        <a:cubicBezTo>
                          <a:pt x="1202780" y="281461"/>
                          <a:pt x="1179128" y="311919"/>
                          <a:pt x="1190625" y="288925"/>
                        </a:cubicBezTo>
                        <a:cubicBezTo>
                          <a:pt x="1192332" y="285512"/>
                          <a:pt x="1195268" y="282813"/>
                          <a:pt x="1196975" y="279400"/>
                        </a:cubicBezTo>
                        <a:cubicBezTo>
                          <a:pt x="1198472" y="276407"/>
                          <a:pt x="1199269" y="273104"/>
                          <a:pt x="1200150" y="269875"/>
                        </a:cubicBezTo>
                        <a:cubicBezTo>
                          <a:pt x="1202446" y="261455"/>
                          <a:pt x="1203740" y="252754"/>
                          <a:pt x="1206500" y="244475"/>
                        </a:cubicBezTo>
                        <a:cubicBezTo>
                          <a:pt x="1207558" y="241300"/>
                          <a:pt x="1209372" y="238283"/>
                          <a:pt x="1209675" y="234950"/>
                        </a:cubicBezTo>
                        <a:cubicBezTo>
                          <a:pt x="1210442" y="226518"/>
                          <a:pt x="1214967" y="217487"/>
                          <a:pt x="1212850" y="212725"/>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E8A02832-A3C3-71AD-ED82-2FC9E84E2813}"/>
              </a:ext>
            </a:extLst>
          </p:cNvPr>
          <p:cNvSpPr/>
          <p:nvPr/>
        </p:nvSpPr>
        <p:spPr>
          <a:xfrm>
            <a:off x="3744210" y="4715760"/>
            <a:ext cx="1412875" cy="1079500"/>
          </a:xfrm>
          <a:custGeom>
            <a:avLst/>
            <a:gdLst>
              <a:gd name="connsiteX0" fmla="*/ 1098550 w 1412875"/>
              <a:gd name="connsiteY0" fmla="*/ 111125 h 1079500"/>
              <a:gd name="connsiteX1" fmla="*/ 1073150 w 1412875"/>
              <a:gd name="connsiteY1" fmla="*/ 104775 h 1079500"/>
              <a:gd name="connsiteX2" fmla="*/ 1044575 w 1412875"/>
              <a:gd name="connsiteY2" fmla="*/ 92075 h 1079500"/>
              <a:gd name="connsiteX3" fmla="*/ 981075 w 1412875"/>
              <a:gd name="connsiteY3" fmla="*/ 85725 h 1079500"/>
              <a:gd name="connsiteX4" fmla="*/ 952500 w 1412875"/>
              <a:gd name="connsiteY4" fmla="*/ 88900 h 1079500"/>
              <a:gd name="connsiteX5" fmla="*/ 942975 w 1412875"/>
              <a:gd name="connsiteY5" fmla="*/ 85725 h 1079500"/>
              <a:gd name="connsiteX6" fmla="*/ 914400 w 1412875"/>
              <a:gd name="connsiteY6" fmla="*/ 79375 h 1079500"/>
              <a:gd name="connsiteX7" fmla="*/ 904875 w 1412875"/>
              <a:gd name="connsiteY7" fmla="*/ 76200 h 1079500"/>
              <a:gd name="connsiteX8" fmla="*/ 876300 w 1412875"/>
              <a:gd name="connsiteY8" fmla="*/ 63500 h 1079500"/>
              <a:gd name="connsiteX9" fmla="*/ 866775 w 1412875"/>
              <a:gd name="connsiteY9" fmla="*/ 60325 h 1079500"/>
              <a:gd name="connsiteX10" fmla="*/ 800100 w 1412875"/>
              <a:gd name="connsiteY10" fmla="*/ 57150 h 1079500"/>
              <a:gd name="connsiteX11" fmla="*/ 790575 w 1412875"/>
              <a:gd name="connsiteY11" fmla="*/ 53975 h 1079500"/>
              <a:gd name="connsiteX12" fmla="*/ 746125 w 1412875"/>
              <a:gd name="connsiteY12" fmla="*/ 44450 h 1079500"/>
              <a:gd name="connsiteX13" fmla="*/ 727075 w 1412875"/>
              <a:gd name="connsiteY13" fmla="*/ 31750 h 1079500"/>
              <a:gd name="connsiteX14" fmla="*/ 717550 w 1412875"/>
              <a:gd name="connsiteY14" fmla="*/ 28575 h 1079500"/>
              <a:gd name="connsiteX15" fmla="*/ 708025 w 1412875"/>
              <a:gd name="connsiteY15" fmla="*/ 22225 h 1079500"/>
              <a:gd name="connsiteX16" fmla="*/ 698500 w 1412875"/>
              <a:gd name="connsiteY16" fmla="*/ 19050 h 1079500"/>
              <a:gd name="connsiteX17" fmla="*/ 669925 w 1412875"/>
              <a:gd name="connsiteY17" fmla="*/ 6350 h 1079500"/>
              <a:gd name="connsiteX18" fmla="*/ 606425 w 1412875"/>
              <a:gd name="connsiteY18" fmla="*/ 0 h 1079500"/>
              <a:gd name="connsiteX19" fmla="*/ 482600 w 1412875"/>
              <a:gd name="connsiteY19" fmla="*/ 6350 h 1079500"/>
              <a:gd name="connsiteX20" fmla="*/ 473075 w 1412875"/>
              <a:gd name="connsiteY20" fmla="*/ 9525 h 1079500"/>
              <a:gd name="connsiteX21" fmla="*/ 469900 w 1412875"/>
              <a:gd name="connsiteY21" fmla="*/ 19050 h 1079500"/>
              <a:gd name="connsiteX22" fmla="*/ 454025 w 1412875"/>
              <a:gd name="connsiteY22" fmla="*/ 38100 h 1079500"/>
              <a:gd name="connsiteX23" fmla="*/ 381000 w 1412875"/>
              <a:gd name="connsiteY23" fmla="*/ 34925 h 1079500"/>
              <a:gd name="connsiteX24" fmla="*/ 206375 w 1412875"/>
              <a:gd name="connsiteY24" fmla="*/ 38100 h 1079500"/>
              <a:gd name="connsiteX25" fmla="*/ 196850 w 1412875"/>
              <a:gd name="connsiteY25" fmla="*/ 41275 h 1079500"/>
              <a:gd name="connsiteX26" fmla="*/ 187325 w 1412875"/>
              <a:gd name="connsiteY26" fmla="*/ 47625 h 1079500"/>
              <a:gd name="connsiteX27" fmla="*/ 174625 w 1412875"/>
              <a:gd name="connsiteY27" fmla="*/ 66675 h 1079500"/>
              <a:gd name="connsiteX28" fmla="*/ 152400 w 1412875"/>
              <a:gd name="connsiteY28" fmla="*/ 133350 h 1079500"/>
              <a:gd name="connsiteX29" fmla="*/ 142875 w 1412875"/>
              <a:gd name="connsiteY29" fmla="*/ 161925 h 1079500"/>
              <a:gd name="connsiteX30" fmla="*/ 139700 w 1412875"/>
              <a:gd name="connsiteY30" fmla="*/ 171450 h 1079500"/>
              <a:gd name="connsiteX31" fmla="*/ 136525 w 1412875"/>
              <a:gd name="connsiteY31" fmla="*/ 241300 h 1079500"/>
              <a:gd name="connsiteX32" fmla="*/ 133350 w 1412875"/>
              <a:gd name="connsiteY32" fmla="*/ 260350 h 1079500"/>
              <a:gd name="connsiteX33" fmla="*/ 127000 w 1412875"/>
              <a:gd name="connsiteY33" fmla="*/ 292100 h 1079500"/>
              <a:gd name="connsiteX34" fmla="*/ 123825 w 1412875"/>
              <a:gd name="connsiteY34" fmla="*/ 311150 h 1079500"/>
              <a:gd name="connsiteX35" fmla="*/ 120650 w 1412875"/>
              <a:gd name="connsiteY35" fmla="*/ 323850 h 1079500"/>
              <a:gd name="connsiteX36" fmla="*/ 111125 w 1412875"/>
              <a:gd name="connsiteY36" fmla="*/ 361950 h 1079500"/>
              <a:gd name="connsiteX37" fmla="*/ 107950 w 1412875"/>
              <a:gd name="connsiteY37" fmla="*/ 371475 h 1079500"/>
              <a:gd name="connsiteX38" fmla="*/ 82550 w 1412875"/>
              <a:gd name="connsiteY38" fmla="*/ 409575 h 1079500"/>
              <a:gd name="connsiteX39" fmla="*/ 76200 w 1412875"/>
              <a:gd name="connsiteY39" fmla="*/ 419100 h 1079500"/>
              <a:gd name="connsiteX40" fmla="*/ 69850 w 1412875"/>
              <a:gd name="connsiteY40" fmla="*/ 428625 h 1079500"/>
              <a:gd name="connsiteX41" fmla="*/ 63500 w 1412875"/>
              <a:gd name="connsiteY41" fmla="*/ 447675 h 1079500"/>
              <a:gd name="connsiteX42" fmla="*/ 60325 w 1412875"/>
              <a:gd name="connsiteY42" fmla="*/ 457200 h 1079500"/>
              <a:gd name="connsiteX43" fmla="*/ 50800 w 1412875"/>
              <a:gd name="connsiteY43" fmla="*/ 508000 h 1079500"/>
              <a:gd name="connsiteX44" fmla="*/ 44450 w 1412875"/>
              <a:gd name="connsiteY44" fmla="*/ 549275 h 1079500"/>
              <a:gd name="connsiteX45" fmla="*/ 34925 w 1412875"/>
              <a:gd name="connsiteY45" fmla="*/ 581025 h 1079500"/>
              <a:gd name="connsiteX46" fmla="*/ 31750 w 1412875"/>
              <a:gd name="connsiteY46" fmla="*/ 593725 h 1079500"/>
              <a:gd name="connsiteX47" fmla="*/ 25400 w 1412875"/>
              <a:gd name="connsiteY47" fmla="*/ 612775 h 1079500"/>
              <a:gd name="connsiteX48" fmla="*/ 15875 w 1412875"/>
              <a:gd name="connsiteY48" fmla="*/ 663575 h 1079500"/>
              <a:gd name="connsiteX49" fmla="*/ 12700 w 1412875"/>
              <a:gd name="connsiteY49" fmla="*/ 679450 h 1079500"/>
              <a:gd name="connsiteX50" fmla="*/ 9525 w 1412875"/>
              <a:gd name="connsiteY50" fmla="*/ 692150 h 1079500"/>
              <a:gd name="connsiteX51" fmla="*/ 6350 w 1412875"/>
              <a:gd name="connsiteY51" fmla="*/ 711200 h 1079500"/>
              <a:gd name="connsiteX52" fmla="*/ 0 w 1412875"/>
              <a:gd name="connsiteY52" fmla="*/ 749300 h 1079500"/>
              <a:gd name="connsiteX53" fmla="*/ 3175 w 1412875"/>
              <a:gd name="connsiteY53" fmla="*/ 793750 h 1079500"/>
              <a:gd name="connsiteX54" fmla="*/ 6350 w 1412875"/>
              <a:gd name="connsiteY54" fmla="*/ 831850 h 1079500"/>
              <a:gd name="connsiteX55" fmla="*/ 9525 w 1412875"/>
              <a:gd name="connsiteY55" fmla="*/ 879475 h 1079500"/>
              <a:gd name="connsiteX56" fmla="*/ 19050 w 1412875"/>
              <a:gd name="connsiteY56" fmla="*/ 882650 h 1079500"/>
              <a:gd name="connsiteX57" fmla="*/ 73025 w 1412875"/>
              <a:gd name="connsiteY57" fmla="*/ 885825 h 1079500"/>
              <a:gd name="connsiteX58" fmla="*/ 88900 w 1412875"/>
              <a:gd name="connsiteY58" fmla="*/ 889000 h 1079500"/>
              <a:gd name="connsiteX59" fmla="*/ 120650 w 1412875"/>
              <a:gd name="connsiteY59" fmla="*/ 892175 h 1079500"/>
              <a:gd name="connsiteX60" fmla="*/ 130175 w 1412875"/>
              <a:gd name="connsiteY60" fmla="*/ 898525 h 1079500"/>
              <a:gd name="connsiteX61" fmla="*/ 149225 w 1412875"/>
              <a:gd name="connsiteY61" fmla="*/ 904875 h 1079500"/>
              <a:gd name="connsiteX62" fmla="*/ 158750 w 1412875"/>
              <a:gd name="connsiteY62" fmla="*/ 908050 h 1079500"/>
              <a:gd name="connsiteX63" fmla="*/ 190500 w 1412875"/>
              <a:gd name="connsiteY63" fmla="*/ 917575 h 1079500"/>
              <a:gd name="connsiteX64" fmla="*/ 200025 w 1412875"/>
              <a:gd name="connsiteY64" fmla="*/ 920750 h 1079500"/>
              <a:gd name="connsiteX65" fmla="*/ 209550 w 1412875"/>
              <a:gd name="connsiteY65" fmla="*/ 927100 h 1079500"/>
              <a:gd name="connsiteX66" fmla="*/ 225425 w 1412875"/>
              <a:gd name="connsiteY66" fmla="*/ 942975 h 1079500"/>
              <a:gd name="connsiteX67" fmla="*/ 231775 w 1412875"/>
              <a:gd name="connsiteY67" fmla="*/ 952500 h 1079500"/>
              <a:gd name="connsiteX68" fmla="*/ 241300 w 1412875"/>
              <a:gd name="connsiteY68" fmla="*/ 955675 h 1079500"/>
              <a:gd name="connsiteX69" fmla="*/ 260350 w 1412875"/>
              <a:gd name="connsiteY69" fmla="*/ 968375 h 1079500"/>
              <a:gd name="connsiteX70" fmla="*/ 288925 w 1412875"/>
              <a:gd name="connsiteY70" fmla="*/ 977900 h 1079500"/>
              <a:gd name="connsiteX71" fmla="*/ 298450 w 1412875"/>
              <a:gd name="connsiteY71" fmla="*/ 981075 h 1079500"/>
              <a:gd name="connsiteX72" fmla="*/ 307975 w 1412875"/>
              <a:gd name="connsiteY72" fmla="*/ 984250 h 1079500"/>
              <a:gd name="connsiteX73" fmla="*/ 323850 w 1412875"/>
              <a:gd name="connsiteY73" fmla="*/ 987425 h 1079500"/>
              <a:gd name="connsiteX74" fmla="*/ 336550 w 1412875"/>
              <a:gd name="connsiteY74" fmla="*/ 990600 h 1079500"/>
              <a:gd name="connsiteX75" fmla="*/ 365125 w 1412875"/>
              <a:gd name="connsiteY75" fmla="*/ 993775 h 1079500"/>
              <a:gd name="connsiteX76" fmla="*/ 406400 w 1412875"/>
              <a:gd name="connsiteY76" fmla="*/ 1003300 h 1079500"/>
              <a:gd name="connsiteX77" fmla="*/ 419100 w 1412875"/>
              <a:gd name="connsiteY77" fmla="*/ 1006475 h 1079500"/>
              <a:gd name="connsiteX78" fmla="*/ 434975 w 1412875"/>
              <a:gd name="connsiteY78" fmla="*/ 1009650 h 1079500"/>
              <a:gd name="connsiteX79" fmla="*/ 444500 w 1412875"/>
              <a:gd name="connsiteY79" fmla="*/ 1012825 h 1079500"/>
              <a:gd name="connsiteX80" fmla="*/ 495300 w 1412875"/>
              <a:gd name="connsiteY80" fmla="*/ 1022350 h 1079500"/>
              <a:gd name="connsiteX81" fmla="*/ 517525 w 1412875"/>
              <a:gd name="connsiteY81" fmla="*/ 1028700 h 1079500"/>
              <a:gd name="connsiteX82" fmla="*/ 546100 w 1412875"/>
              <a:gd name="connsiteY82" fmla="*/ 1050925 h 1079500"/>
              <a:gd name="connsiteX83" fmla="*/ 555625 w 1412875"/>
              <a:gd name="connsiteY83" fmla="*/ 1054100 h 1079500"/>
              <a:gd name="connsiteX84" fmla="*/ 565150 w 1412875"/>
              <a:gd name="connsiteY84" fmla="*/ 1060450 h 1079500"/>
              <a:gd name="connsiteX85" fmla="*/ 590550 w 1412875"/>
              <a:gd name="connsiteY85" fmla="*/ 1066800 h 1079500"/>
              <a:gd name="connsiteX86" fmla="*/ 612775 w 1412875"/>
              <a:gd name="connsiteY86" fmla="*/ 1073150 h 1079500"/>
              <a:gd name="connsiteX87" fmla="*/ 622300 w 1412875"/>
              <a:gd name="connsiteY87" fmla="*/ 1076325 h 1079500"/>
              <a:gd name="connsiteX88" fmla="*/ 641350 w 1412875"/>
              <a:gd name="connsiteY88" fmla="*/ 1079500 h 1079500"/>
              <a:gd name="connsiteX89" fmla="*/ 663575 w 1412875"/>
              <a:gd name="connsiteY89" fmla="*/ 1076325 h 1079500"/>
              <a:gd name="connsiteX90" fmla="*/ 701675 w 1412875"/>
              <a:gd name="connsiteY90" fmla="*/ 1073150 h 1079500"/>
              <a:gd name="connsiteX91" fmla="*/ 720725 w 1412875"/>
              <a:gd name="connsiteY91" fmla="*/ 1063625 h 1079500"/>
              <a:gd name="connsiteX92" fmla="*/ 739775 w 1412875"/>
              <a:gd name="connsiteY92" fmla="*/ 1057275 h 1079500"/>
              <a:gd name="connsiteX93" fmla="*/ 758825 w 1412875"/>
              <a:gd name="connsiteY93" fmla="*/ 1050925 h 1079500"/>
              <a:gd name="connsiteX94" fmla="*/ 768350 w 1412875"/>
              <a:gd name="connsiteY94" fmla="*/ 1047750 h 1079500"/>
              <a:gd name="connsiteX95" fmla="*/ 784225 w 1412875"/>
              <a:gd name="connsiteY95" fmla="*/ 1044575 h 1079500"/>
              <a:gd name="connsiteX96" fmla="*/ 803275 w 1412875"/>
              <a:gd name="connsiteY96" fmla="*/ 1041400 h 1079500"/>
              <a:gd name="connsiteX97" fmla="*/ 812800 w 1412875"/>
              <a:gd name="connsiteY97" fmla="*/ 1038225 h 1079500"/>
              <a:gd name="connsiteX98" fmla="*/ 822325 w 1412875"/>
              <a:gd name="connsiteY98" fmla="*/ 1019175 h 1079500"/>
              <a:gd name="connsiteX99" fmla="*/ 809625 w 1412875"/>
              <a:gd name="connsiteY99" fmla="*/ 990600 h 1079500"/>
              <a:gd name="connsiteX100" fmla="*/ 850900 w 1412875"/>
              <a:gd name="connsiteY100" fmla="*/ 987425 h 1079500"/>
              <a:gd name="connsiteX101" fmla="*/ 860425 w 1412875"/>
              <a:gd name="connsiteY101" fmla="*/ 984250 h 1079500"/>
              <a:gd name="connsiteX102" fmla="*/ 942975 w 1412875"/>
              <a:gd name="connsiteY102" fmla="*/ 990600 h 1079500"/>
              <a:gd name="connsiteX103" fmla="*/ 971550 w 1412875"/>
              <a:gd name="connsiteY103" fmla="*/ 984250 h 1079500"/>
              <a:gd name="connsiteX104" fmla="*/ 981075 w 1412875"/>
              <a:gd name="connsiteY104" fmla="*/ 965200 h 1079500"/>
              <a:gd name="connsiteX105" fmla="*/ 996950 w 1412875"/>
              <a:gd name="connsiteY105" fmla="*/ 949325 h 1079500"/>
              <a:gd name="connsiteX106" fmla="*/ 1012825 w 1412875"/>
              <a:gd name="connsiteY106" fmla="*/ 952500 h 1079500"/>
              <a:gd name="connsiteX107" fmla="*/ 1050925 w 1412875"/>
              <a:gd name="connsiteY107" fmla="*/ 958850 h 1079500"/>
              <a:gd name="connsiteX108" fmla="*/ 1111250 w 1412875"/>
              <a:gd name="connsiteY108" fmla="*/ 968375 h 1079500"/>
              <a:gd name="connsiteX109" fmla="*/ 1139825 w 1412875"/>
              <a:gd name="connsiteY109" fmla="*/ 965200 h 1079500"/>
              <a:gd name="connsiteX110" fmla="*/ 1155700 w 1412875"/>
              <a:gd name="connsiteY110" fmla="*/ 962025 h 1079500"/>
              <a:gd name="connsiteX111" fmla="*/ 1235075 w 1412875"/>
              <a:gd name="connsiteY111" fmla="*/ 955675 h 1079500"/>
              <a:gd name="connsiteX112" fmla="*/ 1247775 w 1412875"/>
              <a:gd name="connsiteY112" fmla="*/ 952500 h 1079500"/>
              <a:gd name="connsiteX113" fmla="*/ 1257300 w 1412875"/>
              <a:gd name="connsiteY113" fmla="*/ 942975 h 1079500"/>
              <a:gd name="connsiteX114" fmla="*/ 1276350 w 1412875"/>
              <a:gd name="connsiteY114" fmla="*/ 904875 h 1079500"/>
              <a:gd name="connsiteX115" fmla="*/ 1279525 w 1412875"/>
              <a:gd name="connsiteY115" fmla="*/ 895350 h 1079500"/>
              <a:gd name="connsiteX116" fmla="*/ 1282700 w 1412875"/>
              <a:gd name="connsiteY116" fmla="*/ 885825 h 1079500"/>
              <a:gd name="connsiteX117" fmla="*/ 1292225 w 1412875"/>
              <a:gd name="connsiteY117" fmla="*/ 847725 h 1079500"/>
              <a:gd name="connsiteX118" fmla="*/ 1295400 w 1412875"/>
              <a:gd name="connsiteY118" fmla="*/ 835025 h 1079500"/>
              <a:gd name="connsiteX119" fmla="*/ 1301750 w 1412875"/>
              <a:gd name="connsiteY119" fmla="*/ 812800 h 1079500"/>
              <a:gd name="connsiteX120" fmla="*/ 1304925 w 1412875"/>
              <a:gd name="connsiteY120" fmla="*/ 790575 h 1079500"/>
              <a:gd name="connsiteX121" fmla="*/ 1314450 w 1412875"/>
              <a:gd name="connsiteY121" fmla="*/ 708025 h 1079500"/>
              <a:gd name="connsiteX122" fmla="*/ 1323975 w 1412875"/>
              <a:gd name="connsiteY122" fmla="*/ 631825 h 1079500"/>
              <a:gd name="connsiteX123" fmla="*/ 1327150 w 1412875"/>
              <a:gd name="connsiteY123" fmla="*/ 615950 h 1079500"/>
              <a:gd name="connsiteX124" fmla="*/ 1333500 w 1412875"/>
              <a:gd name="connsiteY124" fmla="*/ 596900 h 1079500"/>
              <a:gd name="connsiteX125" fmla="*/ 1336675 w 1412875"/>
              <a:gd name="connsiteY125" fmla="*/ 587375 h 1079500"/>
              <a:gd name="connsiteX126" fmla="*/ 1339850 w 1412875"/>
              <a:gd name="connsiteY126" fmla="*/ 577850 h 1079500"/>
              <a:gd name="connsiteX127" fmla="*/ 1349375 w 1412875"/>
              <a:gd name="connsiteY127" fmla="*/ 558800 h 1079500"/>
              <a:gd name="connsiteX128" fmla="*/ 1355725 w 1412875"/>
              <a:gd name="connsiteY128" fmla="*/ 549275 h 1079500"/>
              <a:gd name="connsiteX129" fmla="*/ 1362075 w 1412875"/>
              <a:gd name="connsiteY129" fmla="*/ 530225 h 1079500"/>
              <a:gd name="connsiteX130" fmla="*/ 1368425 w 1412875"/>
              <a:gd name="connsiteY130" fmla="*/ 511175 h 1079500"/>
              <a:gd name="connsiteX131" fmla="*/ 1371600 w 1412875"/>
              <a:gd name="connsiteY131" fmla="*/ 501650 h 1079500"/>
              <a:gd name="connsiteX132" fmla="*/ 1377950 w 1412875"/>
              <a:gd name="connsiteY132" fmla="*/ 466725 h 1079500"/>
              <a:gd name="connsiteX133" fmla="*/ 1381125 w 1412875"/>
              <a:gd name="connsiteY133" fmla="*/ 457200 h 1079500"/>
              <a:gd name="connsiteX134" fmla="*/ 1387475 w 1412875"/>
              <a:gd name="connsiteY134" fmla="*/ 428625 h 1079500"/>
              <a:gd name="connsiteX135" fmla="*/ 1390650 w 1412875"/>
              <a:gd name="connsiteY135" fmla="*/ 419100 h 1079500"/>
              <a:gd name="connsiteX136" fmla="*/ 1393825 w 1412875"/>
              <a:gd name="connsiteY136" fmla="*/ 403225 h 1079500"/>
              <a:gd name="connsiteX137" fmla="*/ 1400175 w 1412875"/>
              <a:gd name="connsiteY137" fmla="*/ 377825 h 1079500"/>
              <a:gd name="connsiteX138" fmla="*/ 1406525 w 1412875"/>
              <a:gd name="connsiteY138" fmla="*/ 349250 h 1079500"/>
              <a:gd name="connsiteX139" fmla="*/ 1412875 w 1412875"/>
              <a:gd name="connsiteY139" fmla="*/ 314325 h 1079500"/>
              <a:gd name="connsiteX140" fmla="*/ 1406525 w 1412875"/>
              <a:gd name="connsiteY140" fmla="*/ 254000 h 1079500"/>
              <a:gd name="connsiteX141" fmla="*/ 1397000 w 1412875"/>
              <a:gd name="connsiteY141" fmla="*/ 234950 h 1079500"/>
              <a:gd name="connsiteX142" fmla="*/ 1384300 w 1412875"/>
              <a:gd name="connsiteY142" fmla="*/ 231775 h 1079500"/>
              <a:gd name="connsiteX143" fmla="*/ 1362075 w 1412875"/>
              <a:gd name="connsiteY143" fmla="*/ 225425 h 1079500"/>
              <a:gd name="connsiteX144" fmla="*/ 1352550 w 1412875"/>
              <a:gd name="connsiteY144" fmla="*/ 219075 h 1079500"/>
              <a:gd name="connsiteX145" fmla="*/ 1339850 w 1412875"/>
              <a:gd name="connsiteY145" fmla="*/ 215900 h 1079500"/>
              <a:gd name="connsiteX146" fmla="*/ 1320800 w 1412875"/>
              <a:gd name="connsiteY146" fmla="*/ 209550 h 1079500"/>
              <a:gd name="connsiteX147" fmla="*/ 1311275 w 1412875"/>
              <a:gd name="connsiteY147" fmla="*/ 206375 h 1079500"/>
              <a:gd name="connsiteX148" fmla="*/ 1301750 w 1412875"/>
              <a:gd name="connsiteY148" fmla="*/ 200025 h 1079500"/>
              <a:gd name="connsiteX149" fmla="*/ 1273175 w 1412875"/>
              <a:gd name="connsiteY149" fmla="*/ 190500 h 1079500"/>
              <a:gd name="connsiteX150" fmla="*/ 1263650 w 1412875"/>
              <a:gd name="connsiteY150" fmla="*/ 187325 h 1079500"/>
              <a:gd name="connsiteX151" fmla="*/ 1254125 w 1412875"/>
              <a:gd name="connsiteY151" fmla="*/ 180975 h 1079500"/>
              <a:gd name="connsiteX152" fmla="*/ 1235075 w 1412875"/>
              <a:gd name="connsiteY152" fmla="*/ 174625 h 1079500"/>
              <a:gd name="connsiteX153" fmla="*/ 1225550 w 1412875"/>
              <a:gd name="connsiteY153" fmla="*/ 171450 h 1079500"/>
              <a:gd name="connsiteX154" fmla="*/ 1200150 w 1412875"/>
              <a:gd name="connsiteY154" fmla="*/ 165100 h 1079500"/>
              <a:gd name="connsiteX155" fmla="*/ 1181100 w 1412875"/>
              <a:gd name="connsiteY155" fmla="*/ 158750 h 1079500"/>
              <a:gd name="connsiteX156" fmla="*/ 1171575 w 1412875"/>
              <a:gd name="connsiteY156" fmla="*/ 155575 h 1079500"/>
              <a:gd name="connsiteX157" fmla="*/ 1162050 w 1412875"/>
              <a:gd name="connsiteY157" fmla="*/ 149225 h 1079500"/>
              <a:gd name="connsiteX158" fmla="*/ 1152525 w 1412875"/>
              <a:gd name="connsiteY158" fmla="*/ 146050 h 1079500"/>
              <a:gd name="connsiteX159" fmla="*/ 1133475 w 1412875"/>
              <a:gd name="connsiteY159" fmla="*/ 133350 h 1079500"/>
              <a:gd name="connsiteX160" fmla="*/ 1114425 w 1412875"/>
              <a:gd name="connsiteY160" fmla="*/ 123825 h 1079500"/>
              <a:gd name="connsiteX161" fmla="*/ 1104900 w 1412875"/>
              <a:gd name="connsiteY161" fmla="*/ 120650 h 1079500"/>
              <a:gd name="connsiteX162" fmla="*/ 1095375 w 1412875"/>
              <a:gd name="connsiteY162" fmla="*/ 114300 h 1079500"/>
              <a:gd name="connsiteX163" fmla="*/ 1076325 w 1412875"/>
              <a:gd name="connsiteY163" fmla="*/ 107950 h 1079500"/>
              <a:gd name="connsiteX164" fmla="*/ 1098550 w 1412875"/>
              <a:gd name="connsiteY164" fmla="*/ 111125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412875" h="1079500" extrusionOk="0">
                <a:moveTo>
                  <a:pt x="1098550" y="111125"/>
                </a:moveTo>
                <a:cubicBezTo>
                  <a:pt x="1097862" y="110498"/>
                  <a:pt x="1079264" y="108177"/>
                  <a:pt x="1073150" y="104775"/>
                </a:cubicBezTo>
                <a:cubicBezTo>
                  <a:pt x="1059001" y="97113"/>
                  <a:pt x="1066120" y="96267"/>
                  <a:pt x="1044575" y="92075"/>
                </a:cubicBezTo>
                <a:cubicBezTo>
                  <a:pt x="1007559" y="89694"/>
                  <a:pt x="1031440" y="92156"/>
                  <a:pt x="981075" y="85725"/>
                </a:cubicBezTo>
                <a:cubicBezTo>
                  <a:pt x="969935" y="85900"/>
                  <a:pt x="962492" y="89095"/>
                  <a:pt x="952500" y="88900"/>
                </a:cubicBezTo>
                <a:cubicBezTo>
                  <a:pt x="949662" y="88960"/>
                  <a:pt x="946358" y="86256"/>
                  <a:pt x="942975" y="85725"/>
                </a:cubicBezTo>
                <a:cubicBezTo>
                  <a:pt x="914085" y="78764"/>
                  <a:pt x="934843" y="88127"/>
                  <a:pt x="914400" y="79375"/>
                </a:cubicBezTo>
                <a:cubicBezTo>
                  <a:pt x="911126" y="77922"/>
                  <a:pt x="907637" y="78018"/>
                  <a:pt x="904875" y="76200"/>
                </a:cubicBezTo>
                <a:cubicBezTo>
                  <a:pt x="884450" y="66572"/>
                  <a:pt x="931242" y="81275"/>
                  <a:pt x="876300" y="63500"/>
                </a:cubicBezTo>
                <a:cubicBezTo>
                  <a:pt x="872585" y="62355"/>
                  <a:pt x="870655" y="60923"/>
                  <a:pt x="866775" y="60325"/>
                </a:cubicBezTo>
                <a:cubicBezTo>
                  <a:pt x="848831" y="62564"/>
                  <a:pt x="819949" y="58094"/>
                  <a:pt x="800100" y="57150"/>
                </a:cubicBezTo>
                <a:cubicBezTo>
                  <a:pt x="797231" y="55895"/>
                  <a:pt x="793122" y="54383"/>
                  <a:pt x="790575" y="53975"/>
                </a:cubicBezTo>
                <a:cubicBezTo>
                  <a:pt x="778907" y="51371"/>
                  <a:pt x="754663" y="50952"/>
                  <a:pt x="746125" y="44450"/>
                </a:cubicBezTo>
                <a:cubicBezTo>
                  <a:pt x="739224" y="38843"/>
                  <a:pt x="733518" y="33412"/>
                  <a:pt x="727075" y="31750"/>
                </a:cubicBezTo>
                <a:cubicBezTo>
                  <a:pt x="723700" y="30393"/>
                  <a:pt x="720499" y="30238"/>
                  <a:pt x="717550" y="28575"/>
                </a:cubicBezTo>
                <a:cubicBezTo>
                  <a:pt x="714068" y="26662"/>
                  <a:pt x="712373" y="23742"/>
                  <a:pt x="708025" y="22225"/>
                </a:cubicBezTo>
                <a:cubicBezTo>
                  <a:pt x="705258" y="20765"/>
                  <a:pt x="701170" y="20560"/>
                  <a:pt x="698500" y="19050"/>
                </a:cubicBezTo>
                <a:cubicBezTo>
                  <a:pt x="685627" y="11843"/>
                  <a:pt x="688202" y="8396"/>
                  <a:pt x="669925" y="6350"/>
                </a:cubicBezTo>
                <a:cubicBezTo>
                  <a:pt x="624277" y="1947"/>
                  <a:pt x="642852" y="10277"/>
                  <a:pt x="606425" y="0"/>
                </a:cubicBezTo>
                <a:cubicBezTo>
                  <a:pt x="590556" y="-1856"/>
                  <a:pt x="519270" y="-6778"/>
                  <a:pt x="482600" y="6350"/>
                </a:cubicBezTo>
                <a:cubicBezTo>
                  <a:pt x="479704" y="7086"/>
                  <a:pt x="475848" y="8968"/>
                  <a:pt x="473075" y="9525"/>
                </a:cubicBezTo>
                <a:cubicBezTo>
                  <a:pt x="472132" y="12346"/>
                  <a:pt x="471621" y="16299"/>
                  <a:pt x="469900" y="19050"/>
                </a:cubicBezTo>
                <a:cubicBezTo>
                  <a:pt x="465839" y="29026"/>
                  <a:pt x="462131" y="31457"/>
                  <a:pt x="454025" y="38100"/>
                </a:cubicBezTo>
                <a:cubicBezTo>
                  <a:pt x="430534" y="39908"/>
                  <a:pt x="407706" y="34237"/>
                  <a:pt x="381000" y="34925"/>
                </a:cubicBezTo>
                <a:cubicBezTo>
                  <a:pt x="330948" y="33134"/>
                  <a:pt x="266327" y="37551"/>
                  <a:pt x="206375" y="38100"/>
                </a:cubicBezTo>
                <a:cubicBezTo>
                  <a:pt x="202424" y="38008"/>
                  <a:pt x="199358" y="40269"/>
                  <a:pt x="196850" y="41275"/>
                </a:cubicBezTo>
                <a:cubicBezTo>
                  <a:pt x="193219" y="43449"/>
                  <a:pt x="190615" y="45370"/>
                  <a:pt x="187325" y="47625"/>
                </a:cubicBezTo>
                <a:cubicBezTo>
                  <a:pt x="184030" y="54845"/>
                  <a:pt x="178409" y="58616"/>
                  <a:pt x="174625" y="66675"/>
                </a:cubicBezTo>
                <a:cubicBezTo>
                  <a:pt x="169879" y="86822"/>
                  <a:pt x="159512" y="110434"/>
                  <a:pt x="152400" y="133350"/>
                </a:cubicBezTo>
                <a:cubicBezTo>
                  <a:pt x="149462" y="141906"/>
                  <a:pt x="148521" y="148593"/>
                  <a:pt x="142875" y="161925"/>
                </a:cubicBezTo>
                <a:cubicBezTo>
                  <a:pt x="141590" y="166720"/>
                  <a:pt x="141265" y="167562"/>
                  <a:pt x="139700" y="171450"/>
                </a:cubicBezTo>
                <a:cubicBezTo>
                  <a:pt x="142640" y="198561"/>
                  <a:pt x="139559" y="221408"/>
                  <a:pt x="136525" y="241300"/>
                </a:cubicBezTo>
                <a:cubicBezTo>
                  <a:pt x="136589" y="248238"/>
                  <a:pt x="133704" y="252911"/>
                  <a:pt x="133350" y="260350"/>
                </a:cubicBezTo>
                <a:cubicBezTo>
                  <a:pt x="130369" y="271942"/>
                  <a:pt x="129111" y="281530"/>
                  <a:pt x="127000" y="292100"/>
                </a:cubicBezTo>
                <a:cubicBezTo>
                  <a:pt x="126454" y="297903"/>
                  <a:pt x="124333" y="303489"/>
                  <a:pt x="123825" y="311150"/>
                </a:cubicBezTo>
                <a:cubicBezTo>
                  <a:pt x="122012" y="315874"/>
                  <a:pt x="121543" y="320124"/>
                  <a:pt x="120650" y="323850"/>
                </a:cubicBezTo>
                <a:cubicBezTo>
                  <a:pt x="110129" y="351216"/>
                  <a:pt x="124497" y="327135"/>
                  <a:pt x="111125" y="361950"/>
                </a:cubicBezTo>
                <a:cubicBezTo>
                  <a:pt x="110475" y="365627"/>
                  <a:pt x="110087" y="368738"/>
                  <a:pt x="107950" y="371475"/>
                </a:cubicBezTo>
                <a:cubicBezTo>
                  <a:pt x="102067" y="381590"/>
                  <a:pt x="89412" y="397920"/>
                  <a:pt x="82550" y="409575"/>
                </a:cubicBezTo>
                <a:cubicBezTo>
                  <a:pt x="80014" y="413198"/>
                  <a:pt x="78581" y="416151"/>
                  <a:pt x="76200" y="419100"/>
                </a:cubicBezTo>
                <a:cubicBezTo>
                  <a:pt x="74168" y="422142"/>
                  <a:pt x="71435" y="424707"/>
                  <a:pt x="69850" y="428625"/>
                </a:cubicBezTo>
                <a:cubicBezTo>
                  <a:pt x="68258" y="435989"/>
                  <a:pt x="66335" y="439205"/>
                  <a:pt x="63500" y="447675"/>
                </a:cubicBezTo>
                <a:cubicBezTo>
                  <a:pt x="62684" y="451366"/>
                  <a:pt x="61103" y="454092"/>
                  <a:pt x="60325" y="457200"/>
                </a:cubicBezTo>
                <a:cubicBezTo>
                  <a:pt x="54606" y="479255"/>
                  <a:pt x="55297" y="475667"/>
                  <a:pt x="50800" y="508000"/>
                </a:cubicBezTo>
                <a:cubicBezTo>
                  <a:pt x="49993" y="519939"/>
                  <a:pt x="48380" y="539907"/>
                  <a:pt x="44450" y="549275"/>
                </a:cubicBezTo>
                <a:cubicBezTo>
                  <a:pt x="40308" y="573733"/>
                  <a:pt x="43123" y="545742"/>
                  <a:pt x="34925" y="581025"/>
                </a:cubicBezTo>
                <a:cubicBezTo>
                  <a:pt x="33639" y="584837"/>
                  <a:pt x="33365" y="590247"/>
                  <a:pt x="31750" y="593725"/>
                </a:cubicBezTo>
                <a:cubicBezTo>
                  <a:pt x="30622" y="599912"/>
                  <a:pt x="27388" y="604849"/>
                  <a:pt x="25400" y="612775"/>
                </a:cubicBezTo>
                <a:cubicBezTo>
                  <a:pt x="20019" y="644117"/>
                  <a:pt x="26446" y="604913"/>
                  <a:pt x="15875" y="663575"/>
                </a:cubicBezTo>
                <a:cubicBezTo>
                  <a:pt x="15326" y="668506"/>
                  <a:pt x="14820" y="674328"/>
                  <a:pt x="12700" y="679450"/>
                </a:cubicBezTo>
                <a:cubicBezTo>
                  <a:pt x="12305" y="684558"/>
                  <a:pt x="11427" y="687920"/>
                  <a:pt x="9525" y="692150"/>
                </a:cubicBezTo>
                <a:cubicBezTo>
                  <a:pt x="9833" y="698780"/>
                  <a:pt x="7319" y="704844"/>
                  <a:pt x="6350" y="711200"/>
                </a:cubicBezTo>
                <a:cubicBezTo>
                  <a:pt x="-8901" y="748298"/>
                  <a:pt x="1191" y="705676"/>
                  <a:pt x="0" y="749300"/>
                </a:cubicBezTo>
                <a:cubicBezTo>
                  <a:pt x="4591" y="764824"/>
                  <a:pt x="-1093" y="779336"/>
                  <a:pt x="3175" y="793750"/>
                </a:cubicBezTo>
                <a:cubicBezTo>
                  <a:pt x="2899" y="804440"/>
                  <a:pt x="2862" y="818971"/>
                  <a:pt x="6350" y="831850"/>
                </a:cubicBezTo>
                <a:cubicBezTo>
                  <a:pt x="6279" y="849923"/>
                  <a:pt x="2824" y="864713"/>
                  <a:pt x="9525" y="879475"/>
                </a:cubicBezTo>
                <a:cubicBezTo>
                  <a:pt x="9783" y="883242"/>
                  <a:pt x="16355" y="881777"/>
                  <a:pt x="19050" y="882650"/>
                </a:cubicBezTo>
                <a:cubicBezTo>
                  <a:pt x="37463" y="884268"/>
                  <a:pt x="55362" y="885493"/>
                  <a:pt x="73025" y="885825"/>
                </a:cubicBezTo>
                <a:cubicBezTo>
                  <a:pt x="77775" y="886106"/>
                  <a:pt x="83607" y="887629"/>
                  <a:pt x="88900" y="889000"/>
                </a:cubicBezTo>
                <a:cubicBezTo>
                  <a:pt x="100277" y="888270"/>
                  <a:pt x="108516" y="888903"/>
                  <a:pt x="120650" y="892175"/>
                </a:cubicBezTo>
                <a:cubicBezTo>
                  <a:pt x="124142" y="892879"/>
                  <a:pt x="127080" y="897007"/>
                  <a:pt x="130175" y="898525"/>
                </a:cubicBezTo>
                <a:cubicBezTo>
                  <a:pt x="135880" y="901376"/>
                  <a:pt x="143482" y="901851"/>
                  <a:pt x="149225" y="904875"/>
                </a:cubicBezTo>
                <a:cubicBezTo>
                  <a:pt x="152283" y="905988"/>
                  <a:pt x="154906" y="907368"/>
                  <a:pt x="158750" y="908050"/>
                </a:cubicBezTo>
                <a:cubicBezTo>
                  <a:pt x="177565" y="912837"/>
                  <a:pt x="164965" y="908744"/>
                  <a:pt x="190500" y="917575"/>
                </a:cubicBezTo>
                <a:cubicBezTo>
                  <a:pt x="193106" y="918633"/>
                  <a:pt x="197221" y="918982"/>
                  <a:pt x="200025" y="920750"/>
                </a:cubicBezTo>
                <a:cubicBezTo>
                  <a:pt x="203182" y="922174"/>
                  <a:pt x="205560" y="924529"/>
                  <a:pt x="209550" y="927100"/>
                </a:cubicBezTo>
                <a:cubicBezTo>
                  <a:pt x="229421" y="953534"/>
                  <a:pt x="204720" y="919062"/>
                  <a:pt x="225425" y="942975"/>
                </a:cubicBezTo>
                <a:cubicBezTo>
                  <a:pt x="227898" y="945176"/>
                  <a:pt x="228919" y="951044"/>
                  <a:pt x="231775" y="952500"/>
                </a:cubicBezTo>
                <a:cubicBezTo>
                  <a:pt x="234233" y="954554"/>
                  <a:pt x="238371" y="953971"/>
                  <a:pt x="241300" y="955675"/>
                </a:cubicBezTo>
                <a:cubicBezTo>
                  <a:pt x="247446" y="958925"/>
                  <a:pt x="252959" y="966139"/>
                  <a:pt x="260350" y="968375"/>
                </a:cubicBezTo>
                <a:cubicBezTo>
                  <a:pt x="270659" y="973357"/>
                  <a:pt x="277121" y="972921"/>
                  <a:pt x="288925" y="977900"/>
                </a:cubicBezTo>
                <a:cubicBezTo>
                  <a:pt x="292141" y="979241"/>
                  <a:pt x="296266" y="980631"/>
                  <a:pt x="298450" y="981075"/>
                </a:cubicBezTo>
                <a:cubicBezTo>
                  <a:pt x="302261" y="981770"/>
                  <a:pt x="304017" y="983277"/>
                  <a:pt x="307975" y="984250"/>
                </a:cubicBezTo>
                <a:cubicBezTo>
                  <a:pt x="312772" y="984522"/>
                  <a:pt x="318460" y="987156"/>
                  <a:pt x="323850" y="987425"/>
                </a:cubicBezTo>
                <a:cubicBezTo>
                  <a:pt x="328221" y="988464"/>
                  <a:pt x="332344" y="989472"/>
                  <a:pt x="336550" y="990600"/>
                </a:cubicBezTo>
                <a:cubicBezTo>
                  <a:pt x="346958" y="990371"/>
                  <a:pt x="356575" y="992636"/>
                  <a:pt x="365125" y="993775"/>
                </a:cubicBezTo>
                <a:cubicBezTo>
                  <a:pt x="375352" y="996116"/>
                  <a:pt x="395629" y="1003050"/>
                  <a:pt x="406400" y="1003300"/>
                </a:cubicBezTo>
                <a:cubicBezTo>
                  <a:pt x="411576" y="1004532"/>
                  <a:pt x="415535" y="1005276"/>
                  <a:pt x="419100" y="1006475"/>
                </a:cubicBezTo>
                <a:cubicBezTo>
                  <a:pt x="424310" y="1007414"/>
                  <a:pt x="429296" y="1009425"/>
                  <a:pt x="434975" y="1009650"/>
                </a:cubicBezTo>
                <a:cubicBezTo>
                  <a:pt x="438295" y="1010554"/>
                  <a:pt x="440719" y="1012140"/>
                  <a:pt x="444500" y="1012825"/>
                </a:cubicBezTo>
                <a:cubicBezTo>
                  <a:pt x="498720" y="1028688"/>
                  <a:pt x="455200" y="1014682"/>
                  <a:pt x="495300" y="1022350"/>
                </a:cubicBezTo>
                <a:cubicBezTo>
                  <a:pt x="505151" y="1024820"/>
                  <a:pt x="507696" y="1025496"/>
                  <a:pt x="517525" y="1028700"/>
                </a:cubicBezTo>
                <a:cubicBezTo>
                  <a:pt x="523296" y="1038301"/>
                  <a:pt x="535046" y="1045984"/>
                  <a:pt x="546100" y="1050925"/>
                </a:cubicBezTo>
                <a:cubicBezTo>
                  <a:pt x="548806" y="1051707"/>
                  <a:pt x="552652" y="1052689"/>
                  <a:pt x="555625" y="1054100"/>
                </a:cubicBezTo>
                <a:cubicBezTo>
                  <a:pt x="559331" y="1056614"/>
                  <a:pt x="562113" y="1058875"/>
                  <a:pt x="565150" y="1060450"/>
                </a:cubicBezTo>
                <a:cubicBezTo>
                  <a:pt x="573210" y="1065000"/>
                  <a:pt x="583530" y="1065822"/>
                  <a:pt x="590550" y="1066800"/>
                </a:cubicBezTo>
                <a:cubicBezTo>
                  <a:pt x="614787" y="1073039"/>
                  <a:pt x="578104" y="1067612"/>
                  <a:pt x="612775" y="1073150"/>
                </a:cubicBezTo>
                <a:cubicBezTo>
                  <a:pt x="616224" y="1074117"/>
                  <a:pt x="619205" y="1075721"/>
                  <a:pt x="622300" y="1076325"/>
                </a:cubicBezTo>
                <a:cubicBezTo>
                  <a:pt x="629386" y="1077054"/>
                  <a:pt x="635305" y="1079153"/>
                  <a:pt x="641350" y="1079500"/>
                </a:cubicBezTo>
                <a:cubicBezTo>
                  <a:pt x="650008" y="1078632"/>
                  <a:pt x="656387" y="1077267"/>
                  <a:pt x="663575" y="1076325"/>
                </a:cubicBezTo>
                <a:cubicBezTo>
                  <a:pt x="676700" y="1074659"/>
                  <a:pt x="690613" y="1074751"/>
                  <a:pt x="701675" y="1073150"/>
                </a:cubicBezTo>
                <a:cubicBezTo>
                  <a:pt x="714367" y="1070814"/>
                  <a:pt x="709791" y="1068426"/>
                  <a:pt x="720725" y="1063625"/>
                </a:cubicBezTo>
                <a:cubicBezTo>
                  <a:pt x="726954" y="1062506"/>
                  <a:pt x="733981" y="1059322"/>
                  <a:pt x="739775" y="1057275"/>
                </a:cubicBezTo>
                <a:cubicBezTo>
                  <a:pt x="744039" y="1055440"/>
                  <a:pt x="754613" y="1051517"/>
                  <a:pt x="758825" y="1050925"/>
                </a:cubicBezTo>
                <a:cubicBezTo>
                  <a:pt x="761718" y="1049680"/>
                  <a:pt x="764724" y="1048183"/>
                  <a:pt x="768350" y="1047750"/>
                </a:cubicBezTo>
                <a:cubicBezTo>
                  <a:pt x="776221" y="1046035"/>
                  <a:pt x="778046" y="1045366"/>
                  <a:pt x="784225" y="1044575"/>
                </a:cubicBezTo>
                <a:cubicBezTo>
                  <a:pt x="790480" y="1043149"/>
                  <a:pt x="797192" y="1043153"/>
                  <a:pt x="803275" y="1041400"/>
                </a:cubicBezTo>
                <a:cubicBezTo>
                  <a:pt x="806101" y="1041104"/>
                  <a:pt x="809564" y="1040028"/>
                  <a:pt x="812800" y="1038225"/>
                </a:cubicBezTo>
                <a:cubicBezTo>
                  <a:pt x="813964" y="1034277"/>
                  <a:pt x="823000" y="1023651"/>
                  <a:pt x="822325" y="1019175"/>
                </a:cubicBezTo>
                <a:cubicBezTo>
                  <a:pt x="820305" y="1005993"/>
                  <a:pt x="814833" y="1001261"/>
                  <a:pt x="809625" y="990600"/>
                </a:cubicBezTo>
                <a:cubicBezTo>
                  <a:pt x="835928" y="982301"/>
                  <a:pt x="824715" y="982309"/>
                  <a:pt x="850900" y="987425"/>
                </a:cubicBezTo>
                <a:cubicBezTo>
                  <a:pt x="854536" y="985871"/>
                  <a:pt x="857355" y="984212"/>
                  <a:pt x="860425" y="984250"/>
                </a:cubicBezTo>
                <a:cubicBezTo>
                  <a:pt x="909348" y="984386"/>
                  <a:pt x="909464" y="985018"/>
                  <a:pt x="942975" y="990600"/>
                </a:cubicBezTo>
                <a:cubicBezTo>
                  <a:pt x="942798" y="990581"/>
                  <a:pt x="967280" y="987437"/>
                  <a:pt x="971550" y="984250"/>
                </a:cubicBezTo>
                <a:cubicBezTo>
                  <a:pt x="980256" y="977737"/>
                  <a:pt x="977230" y="972414"/>
                  <a:pt x="981075" y="965200"/>
                </a:cubicBezTo>
                <a:cubicBezTo>
                  <a:pt x="986432" y="954639"/>
                  <a:pt x="987479" y="955667"/>
                  <a:pt x="996950" y="949325"/>
                </a:cubicBezTo>
                <a:cubicBezTo>
                  <a:pt x="1002148" y="950812"/>
                  <a:pt x="1007338" y="951652"/>
                  <a:pt x="1012825" y="952500"/>
                </a:cubicBezTo>
                <a:cubicBezTo>
                  <a:pt x="1024812" y="953065"/>
                  <a:pt x="1039387" y="955220"/>
                  <a:pt x="1050925" y="958850"/>
                </a:cubicBezTo>
                <a:cubicBezTo>
                  <a:pt x="1089337" y="964918"/>
                  <a:pt x="1076481" y="963254"/>
                  <a:pt x="1111250" y="968375"/>
                </a:cubicBezTo>
                <a:cubicBezTo>
                  <a:pt x="1121774" y="966081"/>
                  <a:pt x="1130417" y="966292"/>
                  <a:pt x="1139825" y="965200"/>
                </a:cubicBezTo>
                <a:cubicBezTo>
                  <a:pt x="1145939" y="963566"/>
                  <a:pt x="1149933" y="962423"/>
                  <a:pt x="1155700" y="962025"/>
                </a:cubicBezTo>
                <a:cubicBezTo>
                  <a:pt x="1182110" y="959383"/>
                  <a:pt x="1235076" y="955675"/>
                  <a:pt x="1235075" y="955675"/>
                </a:cubicBezTo>
                <a:cubicBezTo>
                  <a:pt x="1240165" y="954850"/>
                  <a:pt x="1244028" y="955056"/>
                  <a:pt x="1247775" y="952500"/>
                </a:cubicBezTo>
                <a:cubicBezTo>
                  <a:pt x="1251757" y="951136"/>
                  <a:pt x="1254777" y="946280"/>
                  <a:pt x="1257300" y="942975"/>
                </a:cubicBezTo>
                <a:cubicBezTo>
                  <a:pt x="1271376" y="924711"/>
                  <a:pt x="1268848" y="925716"/>
                  <a:pt x="1276350" y="904875"/>
                </a:cubicBezTo>
                <a:cubicBezTo>
                  <a:pt x="1276988" y="901701"/>
                  <a:pt x="1278380" y="898669"/>
                  <a:pt x="1279525" y="895350"/>
                </a:cubicBezTo>
                <a:cubicBezTo>
                  <a:pt x="1281221" y="891814"/>
                  <a:pt x="1282252" y="888801"/>
                  <a:pt x="1282700" y="885825"/>
                </a:cubicBezTo>
                <a:cubicBezTo>
                  <a:pt x="1285579" y="877308"/>
                  <a:pt x="1290166" y="863074"/>
                  <a:pt x="1292225" y="847725"/>
                </a:cubicBezTo>
                <a:cubicBezTo>
                  <a:pt x="1294061" y="843132"/>
                  <a:pt x="1293392" y="838969"/>
                  <a:pt x="1295400" y="835025"/>
                </a:cubicBezTo>
                <a:cubicBezTo>
                  <a:pt x="1297485" y="825760"/>
                  <a:pt x="1300143" y="821295"/>
                  <a:pt x="1301750" y="812800"/>
                </a:cubicBezTo>
                <a:cubicBezTo>
                  <a:pt x="1304647" y="806206"/>
                  <a:pt x="1303267" y="799284"/>
                  <a:pt x="1304925" y="790575"/>
                </a:cubicBezTo>
                <a:cubicBezTo>
                  <a:pt x="1308687" y="772274"/>
                  <a:pt x="1313058" y="721813"/>
                  <a:pt x="1314450" y="708025"/>
                </a:cubicBezTo>
                <a:cubicBezTo>
                  <a:pt x="1317621" y="671227"/>
                  <a:pt x="1316462" y="667484"/>
                  <a:pt x="1323975" y="631825"/>
                </a:cubicBezTo>
                <a:cubicBezTo>
                  <a:pt x="1326017" y="626210"/>
                  <a:pt x="1326147" y="620420"/>
                  <a:pt x="1327150" y="615950"/>
                </a:cubicBezTo>
                <a:cubicBezTo>
                  <a:pt x="1329186" y="610076"/>
                  <a:pt x="1331657" y="604894"/>
                  <a:pt x="1333500" y="596900"/>
                </a:cubicBezTo>
                <a:cubicBezTo>
                  <a:pt x="1334400" y="592821"/>
                  <a:pt x="1335533" y="589993"/>
                  <a:pt x="1336675" y="587375"/>
                </a:cubicBezTo>
                <a:cubicBezTo>
                  <a:pt x="1337524" y="584237"/>
                  <a:pt x="1337222" y="580928"/>
                  <a:pt x="1339850" y="577850"/>
                </a:cubicBezTo>
                <a:cubicBezTo>
                  <a:pt x="1363081" y="553502"/>
                  <a:pt x="1341278" y="579988"/>
                  <a:pt x="1349375" y="558800"/>
                </a:cubicBezTo>
                <a:cubicBezTo>
                  <a:pt x="1351633" y="555880"/>
                  <a:pt x="1354358" y="553158"/>
                  <a:pt x="1355725" y="549275"/>
                </a:cubicBezTo>
                <a:cubicBezTo>
                  <a:pt x="1358090" y="543067"/>
                  <a:pt x="1358676" y="536185"/>
                  <a:pt x="1362075" y="530225"/>
                </a:cubicBezTo>
                <a:cubicBezTo>
                  <a:pt x="1362869" y="525631"/>
                  <a:pt x="1365374" y="518962"/>
                  <a:pt x="1368425" y="511175"/>
                </a:cubicBezTo>
                <a:cubicBezTo>
                  <a:pt x="1369609" y="508047"/>
                  <a:pt x="1370300" y="504919"/>
                  <a:pt x="1371600" y="501650"/>
                </a:cubicBezTo>
                <a:cubicBezTo>
                  <a:pt x="1384306" y="469324"/>
                  <a:pt x="1368156" y="519609"/>
                  <a:pt x="1377950" y="466725"/>
                </a:cubicBezTo>
                <a:cubicBezTo>
                  <a:pt x="1378741" y="463999"/>
                  <a:pt x="1379844" y="460628"/>
                  <a:pt x="1381125" y="457200"/>
                </a:cubicBezTo>
                <a:cubicBezTo>
                  <a:pt x="1387474" y="438408"/>
                  <a:pt x="1379885" y="459028"/>
                  <a:pt x="1387475" y="428625"/>
                </a:cubicBezTo>
                <a:cubicBezTo>
                  <a:pt x="1388621" y="424762"/>
                  <a:pt x="1389376" y="421770"/>
                  <a:pt x="1390650" y="419100"/>
                </a:cubicBezTo>
                <a:cubicBezTo>
                  <a:pt x="1392800" y="413457"/>
                  <a:pt x="1391900" y="408641"/>
                  <a:pt x="1393825" y="403225"/>
                </a:cubicBezTo>
                <a:cubicBezTo>
                  <a:pt x="1394990" y="394451"/>
                  <a:pt x="1397836" y="386141"/>
                  <a:pt x="1400175" y="377825"/>
                </a:cubicBezTo>
                <a:cubicBezTo>
                  <a:pt x="1406900" y="333596"/>
                  <a:pt x="1391056" y="395735"/>
                  <a:pt x="1406525" y="349250"/>
                </a:cubicBezTo>
                <a:cubicBezTo>
                  <a:pt x="1410799" y="335337"/>
                  <a:pt x="1410036" y="327819"/>
                  <a:pt x="1412875" y="314325"/>
                </a:cubicBezTo>
                <a:cubicBezTo>
                  <a:pt x="1414691" y="290840"/>
                  <a:pt x="1410353" y="273766"/>
                  <a:pt x="1406525" y="254000"/>
                </a:cubicBezTo>
                <a:cubicBezTo>
                  <a:pt x="1405593" y="248778"/>
                  <a:pt x="1401607" y="236933"/>
                  <a:pt x="1397000" y="234950"/>
                </a:cubicBezTo>
                <a:cubicBezTo>
                  <a:pt x="1393077" y="232275"/>
                  <a:pt x="1387680" y="233469"/>
                  <a:pt x="1384300" y="231775"/>
                </a:cubicBezTo>
                <a:cubicBezTo>
                  <a:pt x="1355429" y="217859"/>
                  <a:pt x="1396311" y="233055"/>
                  <a:pt x="1362075" y="225425"/>
                </a:cubicBezTo>
                <a:cubicBezTo>
                  <a:pt x="1359735" y="223092"/>
                  <a:pt x="1356247" y="220780"/>
                  <a:pt x="1352550" y="219075"/>
                </a:cubicBezTo>
                <a:cubicBezTo>
                  <a:pt x="1348894" y="216882"/>
                  <a:pt x="1343934" y="217892"/>
                  <a:pt x="1339850" y="215900"/>
                </a:cubicBezTo>
                <a:cubicBezTo>
                  <a:pt x="1332098" y="213186"/>
                  <a:pt x="1327965" y="212396"/>
                  <a:pt x="1320800" y="209550"/>
                </a:cubicBezTo>
                <a:cubicBezTo>
                  <a:pt x="1318258" y="207944"/>
                  <a:pt x="1314165" y="208927"/>
                  <a:pt x="1311275" y="206375"/>
                </a:cubicBezTo>
                <a:cubicBezTo>
                  <a:pt x="1308802" y="204724"/>
                  <a:pt x="1306075" y="201310"/>
                  <a:pt x="1301750" y="200025"/>
                </a:cubicBezTo>
                <a:cubicBezTo>
                  <a:pt x="1288888" y="194897"/>
                  <a:pt x="1283677" y="194563"/>
                  <a:pt x="1273175" y="190500"/>
                </a:cubicBezTo>
                <a:cubicBezTo>
                  <a:pt x="1270074" y="189284"/>
                  <a:pt x="1266297" y="189065"/>
                  <a:pt x="1263650" y="187325"/>
                </a:cubicBezTo>
                <a:cubicBezTo>
                  <a:pt x="1260513" y="184625"/>
                  <a:pt x="1257427" y="182483"/>
                  <a:pt x="1254125" y="180975"/>
                </a:cubicBezTo>
                <a:cubicBezTo>
                  <a:pt x="1249478" y="178201"/>
                  <a:pt x="1240265" y="176453"/>
                  <a:pt x="1235075" y="174625"/>
                </a:cubicBezTo>
                <a:cubicBezTo>
                  <a:pt x="1232036" y="173558"/>
                  <a:pt x="1228460" y="171892"/>
                  <a:pt x="1225550" y="171450"/>
                </a:cubicBezTo>
                <a:cubicBezTo>
                  <a:pt x="1216985" y="168430"/>
                  <a:pt x="1209959" y="168529"/>
                  <a:pt x="1200150" y="165100"/>
                </a:cubicBezTo>
                <a:cubicBezTo>
                  <a:pt x="1195122" y="164031"/>
                  <a:pt x="1185658" y="160264"/>
                  <a:pt x="1181100" y="158750"/>
                </a:cubicBezTo>
                <a:cubicBezTo>
                  <a:pt x="1178483" y="158166"/>
                  <a:pt x="1173984" y="157387"/>
                  <a:pt x="1171575" y="155575"/>
                </a:cubicBezTo>
                <a:cubicBezTo>
                  <a:pt x="1167450" y="153378"/>
                  <a:pt x="1165723" y="151523"/>
                  <a:pt x="1162050" y="149225"/>
                </a:cubicBezTo>
                <a:cubicBezTo>
                  <a:pt x="1159140" y="147942"/>
                  <a:pt x="1155549" y="147080"/>
                  <a:pt x="1152525" y="146050"/>
                </a:cubicBezTo>
                <a:cubicBezTo>
                  <a:pt x="1147155" y="142620"/>
                  <a:pt x="1139833" y="136881"/>
                  <a:pt x="1133475" y="133350"/>
                </a:cubicBezTo>
                <a:cubicBezTo>
                  <a:pt x="1105057" y="127581"/>
                  <a:pt x="1138261" y="135976"/>
                  <a:pt x="1114425" y="123825"/>
                </a:cubicBezTo>
                <a:cubicBezTo>
                  <a:pt x="1111829" y="122217"/>
                  <a:pt x="1107906" y="122441"/>
                  <a:pt x="1104900" y="120650"/>
                </a:cubicBezTo>
                <a:cubicBezTo>
                  <a:pt x="1101713" y="118968"/>
                  <a:pt x="1099008" y="115611"/>
                  <a:pt x="1095375" y="114300"/>
                </a:cubicBezTo>
                <a:cubicBezTo>
                  <a:pt x="1089041" y="111068"/>
                  <a:pt x="1082396" y="109977"/>
                  <a:pt x="1076325" y="107950"/>
                </a:cubicBezTo>
                <a:cubicBezTo>
                  <a:pt x="1065388" y="104284"/>
                  <a:pt x="1099081" y="111840"/>
                  <a:pt x="1098550" y="111125"/>
                </a:cubicBezTo>
                <a:close/>
              </a:path>
            </a:pathLst>
          </a:custGeom>
          <a:noFill/>
          <a:ln w="38100">
            <a:solidFill>
              <a:srgbClr val="FFFF00"/>
            </a:solidFill>
            <a:extLst>
              <a:ext uri="{C807C97D-BFC1-408E-A445-0C87EB9F89A2}">
                <ask:lineSketchStyleProps xmlns:ask="http://schemas.microsoft.com/office/drawing/2018/sketchyshapes" sd="1219033472">
                  <a:custGeom>
                    <a:avLst/>
                    <a:gdLst>
                      <a:gd name="connsiteX0" fmla="*/ 1098550 w 1412875"/>
                      <a:gd name="connsiteY0" fmla="*/ 111125 h 1079500"/>
                      <a:gd name="connsiteX1" fmla="*/ 1073150 w 1412875"/>
                      <a:gd name="connsiteY1" fmla="*/ 104775 h 1079500"/>
                      <a:gd name="connsiteX2" fmla="*/ 1044575 w 1412875"/>
                      <a:gd name="connsiteY2" fmla="*/ 92075 h 1079500"/>
                      <a:gd name="connsiteX3" fmla="*/ 981075 w 1412875"/>
                      <a:gd name="connsiteY3" fmla="*/ 85725 h 1079500"/>
                      <a:gd name="connsiteX4" fmla="*/ 952500 w 1412875"/>
                      <a:gd name="connsiteY4" fmla="*/ 88900 h 1079500"/>
                      <a:gd name="connsiteX5" fmla="*/ 942975 w 1412875"/>
                      <a:gd name="connsiteY5" fmla="*/ 85725 h 1079500"/>
                      <a:gd name="connsiteX6" fmla="*/ 914400 w 1412875"/>
                      <a:gd name="connsiteY6" fmla="*/ 79375 h 1079500"/>
                      <a:gd name="connsiteX7" fmla="*/ 904875 w 1412875"/>
                      <a:gd name="connsiteY7" fmla="*/ 76200 h 1079500"/>
                      <a:gd name="connsiteX8" fmla="*/ 876300 w 1412875"/>
                      <a:gd name="connsiteY8" fmla="*/ 63500 h 1079500"/>
                      <a:gd name="connsiteX9" fmla="*/ 866775 w 1412875"/>
                      <a:gd name="connsiteY9" fmla="*/ 60325 h 1079500"/>
                      <a:gd name="connsiteX10" fmla="*/ 800100 w 1412875"/>
                      <a:gd name="connsiteY10" fmla="*/ 57150 h 1079500"/>
                      <a:gd name="connsiteX11" fmla="*/ 790575 w 1412875"/>
                      <a:gd name="connsiteY11" fmla="*/ 53975 h 1079500"/>
                      <a:gd name="connsiteX12" fmla="*/ 746125 w 1412875"/>
                      <a:gd name="connsiteY12" fmla="*/ 44450 h 1079500"/>
                      <a:gd name="connsiteX13" fmla="*/ 727075 w 1412875"/>
                      <a:gd name="connsiteY13" fmla="*/ 31750 h 1079500"/>
                      <a:gd name="connsiteX14" fmla="*/ 717550 w 1412875"/>
                      <a:gd name="connsiteY14" fmla="*/ 28575 h 1079500"/>
                      <a:gd name="connsiteX15" fmla="*/ 708025 w 1412875"/>
                      <a:gd name="connsiteY15" fmla="*/ 22225 h 1079500"/>
                      <a:gd name="connsiteX16" fmla="*/ 698500 w 1412875"/>
                      <a:gd name="connsiteY16" fmla="*/ 19050 h 1079500"/>
                      <a:gd name="connsiteX17" fmla="*/ 669925 w 1412875"/>
                      <a:gd name="connsiteY17" fmla="*/ 6350 h 1079500"/>
                      <a:gd name="connsiteX18" fmla="*/ 606425 w 1412875"/>
                      <a:gd name="connsiteY18" fmla="*/ 0 h 1079500"/>
                      <a:gd name="connsiteX19" fmla="*/ 482600 w 1412875"/>
                      <a:gd name="connsiteY19" fmla="*/ 6350 h 1079500"/>
                      <a:gd name="connsiteX20" fmla="*/ 473075 w 1412875"/>
                      <a:gd name="connsiteY20" fmla="*/ 9525 h 1079500"/>
                      <a:gd name="connsiteX21" fmla="*/ 469900 w 1412875"/>
                      <a:gd name="connsiteY21" fmla="*/ 19050 h 1079500"/>
                      <a:gd name="connsiteX22" fmla="*/ 454025 w 1412875"/>
                      <a:gd name="connsiteY22" fmla="*/ 38100 h 1079500"/>
                      <a:gd name="connsiteX23" fmla="*/ 381000 w 1412875"/>
                      <a:gd name="connsiteY23" fmla="*/ 34925 h 1079500"/>
                      <a:gd name="connsiteX24" fmla="*/ 206375 w 1412875"/>
                      <a:gd name="connsiteY24" fmla="*/ 38100 h 1079500"/>
                      <a:gd name="connsiteX25" fmla="*/ 196850 w 1412875"/>
                      <a:gd name="connsiteY25" fmla="*/ 41275 h 1079500"/>
                      <a:gd name="connsiteX26" fmla="*/ 187325 w 1412875"/>
                      <a:gd name="connsiteY26" fmla="*/ 47625 h 1079500"/>
                      <a:gd name="connsiteX27" fmla="*/ 174625 w 1412875"/>
                      <a:gd name="connsiteY27" fmla="*/ 66675 h 1079500"/>
                      <a:gd name="connsiteX28" fmla="*/ 152400 w 1412875"/>
                      <a:gd name="connsiteY28" fmla="*/ 133350 h 1079500"/>
                      <a:gd name="connsiteX29" fmla="*/ 142875 w 1412875"/>
                      <a:gd name="connsiteY29" fmla="*/ 161925 h 1079500"/>
                      <a:gd name="connsiteX30" fmla="*/ 139700 w 1412875"/>
                      <a:gd name="connsiteY30" fmla="*/ 171450 h 1079500"/>
                      <a:gd name="connsiteX31" fmla="*/ 136525 w 1412875"/>
                      <a:gd name="connsiteY31" fmla="*/ 241300 h 1079500"/>
                      <a:gd name="connsiteX32" fmla="*/ 133350 w 1412875"/>
                      <a:gd name="connsiteY32" fmla="*/ 260350 h 1079500"/>
                      <a:gd name="connsiteX33" fmla="*/ 127000 w 1412875"/>
                      <a:gd name="connsiteY33" fmla="*/ 292100 h 1079500"/>
                      <a:gd name="connsiteX34" fmla="*/ 123825 w 1412875"/>
                      <a:gd name="connsiteY34" fmla="*/ 311150 h 1079500"/>
                      <a:gd name="connsiteX35" fmla="*/ 120650 w 1412875"/>
                      <a:gd name="connsiteY35" fmla="*/ 323850 h 1079500"/>
                      <a:gd name="connsiteX36" fmla="*/ 111125 w 1412875"/>
                      <a:gd name="connsiteY36" fmla="*/ 361950 h 1079500"/>
                      <a:gd name="connsiteX37" fmla="*/ 107950 w 1412875"/>
                      <a:gd name="connsiteY37" fmla="*/ 371475 h 1079500"/>
                      <a:gd name="connsiteX38" fmla="*/ 82550 w 1412875"/>
                      <a:gd name="connsiteY38" fmla="*/ 409575 h 1079500"/>
                      <a:gd name="connsiteX39" fmla="*/ 76200 w 1412875"/>
                      <a:gd name="connsiteY39" fmla="*/ 419100 h 1079500"/>
                      <a:gd name="connsiteX40" fmla="*/ 69850 w 1412875"/>
                      <a:gd name="connsiteY40" fmla="*/ 428625 h 1079500"/>
                      <a:gd name="connsiteX41" fmla="*/ 63500 w 1412875"/>
                      <a:gd name="connsiteY41" fmla="*/ 447675 h 1079500"/>
                      <a:gd name="connsiteX42" fmla="*/ 60325 w 1412875"/>
                      <a:gd name="connsiteY42" fmla="*/ 457200 h 1079500"/>
                      <a:gd name="connsiteX43" fmla="*/ 50800 w 1412875"/>
                      <a:gd name="connsiteY43" fmla="*/ 508000 h 1079500"/>
                      <a:gd name="connsiteX44" fmla="*/ 44450 w 1412875"/>
                      <a:gd name="connsiteY44" fmla="*/ 549275 h 1079500"/>
                      <a:gd name="connsiteX45" fmla="*/ 34925 w 1412875"/>
                      <a:gd name="connsiteY45" fmla="*/ 581025 h 1079500"/>
                      <a:gd name="connsiteX46" fmla="*/ 31750 w 1412875"/>
                      <a:gd name="connsiteY46" fmla="*/ 593725 h 1079500"/>
                      <a:gd name="connsiteX47" fmla="*/ 25400 w 1412875"/>
                      <a:gd name="connsiteY47" fmla="*/ 612775 h 1079500"/>
                      <a:gd name="connsiteX48" fmla="*/ 15875 w 1412875"/>
                      <a:gd name="connsiteY48" fmla="*/ 663575 h 1079500"/>
                      <a:gd name="connsiteX49" fmla="*/ 12700 w 1412875"/>
                      <a:gd name="connsiteY49" fmla="*/ 679450 h 1079500"/>
                      <a:gd name="connsiteX50" fmla="*/ 9525 w 1412875"/>
                      <a:gd name="connsiteY50" fmla="*/ 692150 h 1079500"/>
                      <a:gd name="connsiteX51" fmla="*/ 6350 w 1412875"/>
                      <a:gd name="connsiteY51" fmla="*/ 711200 h 1079500"/>
                      <a:gd name="connsiteX52" fmla="*/ 0 w 1412875"/>
                      <a:gd name="connsiteY52" fmla="*/ 749300 h 1079500"/>
                      <a:gd name="connsiteX53" fmla="*/ 3175 w 1412875"/>
                      <a:gd name="connsiteY53" fmla="*/ 793750 h 1079500"/>
                      <a:gd name="connsiteX54" fmla="*/ 6350 w 1412875"/>
                      <a:gd name="connsiteY54" fmla="*/ 831850 h 1079500"/>
                      <a:gd name="connsiteX55" fmla="*/ 9525 w 1412875"/>
                      <a:gd name="connsiteY55" fmla="*/ 879475 h 1079500"/>
                      <a:gd name="connsiteX56" fmla="*/ 19050 w 1412875"/>
                      <a:gd name="connsiteY56" fmla="*/ 882650 h 1079500"/>
                      <a:gd name="connsiteX57" fmla="*/ 73025 w 1412875"/>
                      <a:gd name="connsiteY57" fmla="*/ 885825 h 1079500"/>
                      <a:gd name="connsiteX58" fmla="*/ 88900 w 1412875"/>
                      <a:gd name="connsiteY58" fmla="*/ 889000 h 1079500"/>
                      <a:gd name="connsiteX59" fmla="*/ 120650 w 1412875"/>
                      <a:gd name="connsiteY59" fmla="*/ 892175 h 1079500"/>
                      <a:gd name="connsiteX60" fmla="*/ 130175 w 1412875"/>
                      <a:gd name="connsiteY60" fmla="*/ 898525 h 1079500"/>
                      <a:gd name="connsiteX61" fmla="*/ 149225 w 1412875"/>
                      <a:gd name="connsiteY61" fmla="*/ 904875 h 1079500"/>
                      <a:gd name="connsiteX62" fmla="*/ 158750 w 1412875"/>
                      <a:gd name="connsiteY62" fmla="*/ 908050 h 1079500"/>
                      <a:gd name="connsiteX63" fmla="*/ 190500 w 1412875"/>
                      <a:gd name="connsiteY63" fmla="*/ 917575 h 1079500"/>
                      <a:gd name="connsiteX64" fmla="*/ 200025 w 1412875"/>
                      <a:gd name="connsiteY64" fmla="*/ 920750 h 1079500"/>
                      <a:gd name="connsiteX65" fmla="*/ 209550 w 1412875"/>
                      <a:gd name="connsiteY65" fmla="*/ 927100 h 1079500"/>
                      <a:gd name="connsiteX66" fmla="*/ 225425 w 1412875"/>
                      <a:gd name="connsiteY66" fmla="*/ 942975 h 1079500"/>
                      <a:gd name="connsiteX67" fmla="*/ 231775 w 1412875"/>
                      <a:gd name="connsiteY67" fmla="*/ 952500 h 1079500"/>
                      <a:gd name="connsiteX68" fmla="*/ 241300 w 1412875"/>
                      <a:gd name="connsiteY68" fmla="*/ 955675 h 1079500"/>
                      <a:gd name="connsiteX69" fmla="*/ 260350 w 1412875"/>
                      <a:gd name="connsiteY69" fmla="*/ 968375 h 1079500"/>
                      <a:gd name="connsiteX70" fmla="*/ 288925 w 1412875"/>
                      <a:gd name="connsiteY70" fmla="*/ 977900 h 1079500"/>
                      <a:gd name="connsiteX71" fmla="*/ 298450 w 1412875"/>
                      <a:gd name="connsiteY71" fmla="*/ 981075 h 1079500"/>
                      <a:gd name="connsiteX72" fmla="*/ 307975 w 1412875"/>
                      <a:gd name="connsiteY72" fmla="*/ 984250 h 1079500"/>
                      <a:gd name="connsiteX73" fmla="*/ 323850 w 1412875"/>
                      <a:gd name="connsiteY73" fmla="*/ 987425 h 1079500"/>
                      <a:gd name="connsiteX74" fmla="*/ 336550 w 1412875"/>
                      <a:gd name="connsiteY74" fmla="*/ 990600 h 1079500"/>
                      <a:gd name="connsiteX75" fmla="*/ 365125 w 1412875"/>
                      <a:gd name="connsiteY75" fmla="*/ 993775 h 1079500"/>
                      <a:gd name="connsiteX76" fmla="*/ 406400 w 1412875"/>
                      <a:gd name="connsiteY76" fmla="*/ 1003300 h 1079500"/>
                      <a:gd name="connsiteX77" fmla="*/ 419100 w 1412875"/>
                      <a:gd name="connsiteY77" fmla="*/ 1006475 h 1079500"/>
                      <a:gd name="connsiteX78" fmla="*/ 434975 w 1412875"/>
                      <a:gd name="connsiteY78" fmla="*/ 1009650 h 1079500"/>
                      <a:gd name="connsiteX79" fmla="*/ 444500 w 1412875"/>
                      <a:gd name="connsiteY79" fmla="*/ 1012825 h 1079500"/>
                      <a:gd name="connsiteX80" fmla="*/ 495300 w 1412875"/>
                      <a:gd name="connsiteY80" fmla="*/ 1022350 h 1079500"/>
                      <a:gd name="connsiteX81" fmla="*/ 517525 w 1412875"/>
                      <a:gd name="connsiteY81" fmla="*/ 1028700 h 1079500"/>
                      <a:gd name="connsiteX82" fmla="*/ 546100 w 1412875"/>
                      <a:gd name="connsiteY82" fmla="*/ 1050925 h 1079500"/>
                      <a:gd name="connsiteX83" fmla="*/ 555625 w 1412875"/>
                      <a:gd name="connsiteY83" fmla="*/ 1054100 h 1079500"/>
                      <a:gd name="connsiteX84" fmla="*/ 565150 w 1412875"/>
                      <a:gd name="connsiteY84" fmla="*/ 1060450 h 1079500"/>
                      <a:gd name="connsiteX85" fmla="*/ 590550 w 1412875"/>
                      <a:gd name="connsiteY85" fmla="*/ 1066800 h 1079500"/>
                      <a:gd name="connsiteX86" fmla="*/ 612775 w 1412875"/>
                      <a:gd name="connsiteY86" fmla="*/ 1073150 h 1079500"/>
                      <a:gd name="connsiteX87" fmla="*/ 622300 w 1412875"/>
                      <a:gd name="connsiteY87" fmla="*/ 1076325 h 1079500"/>
                      <a:gd name="connsiteX88" fmla="*/ 641350 w 1412875"/>
                      <a:gd name="connsiteY88" fmla="*/ 1079500 h 1079500"/>
                      <a:gd name="connsiteX89" fmla="*/ 663575 w 1412875"/>
                      <a:gd name="connsiteY89" fmla="*/ 1076325 h 1079500"/>
                      <a:gd name="connsiteX90" fmla="*/ 701675 w 1412875"/>
                      <a:gd name="connsiteY90" fmla="*/ 1073150 h 1079500"/>
                      <a:gd name="connsiteX91" fmla="*/ 720725 w 1412875"/>
                      <a:gd name="connsiteY91" fmla="*/ 1063625 h 1079500"/>
                      <a:gd name="connsiteX92" fmla="*/ 739775 w 1412875"/>
                      <a:gd name="connsiteY92" fmla="*/ 1057275 h 1079500"/>
                      <a:gd name="connsiteX93" fmla="*/ 758825 w 1412875"/>
                      <a:gd name="connsiteY93" fmla="*/ 1050925 h 1079500"/>
                      <a:gd name="connsiteX94" fmla="*/ 768350 w 1412875"/>
                      <a:gd name="connsiteY94" fmla="*/ 1047750 h 1079500"/>
                      <a:gd name="connsiteX95" fmla="*/ 784225 w 1412875"/>
                      <a:gd name="connsiteY95" fmla="*/ 1044575 h 1079500"/>
                      <a:gd name="connsiteX96" fmla="*/ 803275 w 1412875"/>
                      <a:gd name="connsiteY96" fmla="*/ 1041400 h 1079500"/>
                      <a:gd name="connsiteX97" fmla="*/ 812800 w 1412875"/>
                      <a:gd name="connsiteY97" fmla="*/ 1038225 h 1079500"/>
                      <a:gd name="connsiteX98" fmla="*/ 822325 w 1412875"/>
                      <a:gd name="connsiteY98" fmla="*/ 1019175 h 1079500"/>
                      <a:gd name="connsiteX99" fmla="*/ 809625 w 1412875"/>
                      <a:gd name="connsiteY99" fmla="*/ 990600 h 1079500"/>
                      <a:gd name="connsiteX100" fmla="*/ 850900 w 1412875"/>
                      <a:gd name="connsiteY100" fmla="*/ 987425 h 1079500"/>
                      <a:gd name="connsiteX101" fmla="*/ 860425 w 1412875"/>
                      <a:gd name="connsiteY101" fmla="*/ 984250 h 1079500"/>
                      <a:gd name="connsiteX102" fmla="*/ 942975 w 1412875"/>
                      <a:gd name="connsiteY102" fmla="*/ 990600 h 1079500"/>
                      <a:gd name="connsiteX103" fmla="*/ 971550 w 1412875"/>
                      <a:gd name="connsiteY103" fmla="*/ 984250 h 1079500"/>
                      <a:gd name="connsiteX104" fmla="*/ 981075 w 1412875"/>
                      <a:gd name="connsiteY104" fmla="*/ 965200 h 1079500"/>
                      <a:gd name="connsiteX105" fmla="*/ 996950 w 1412875"/>
                      <a:gd name="connsiteY105" fmla="*/ 949325 h 1079500"/>
                      <a:gd name="connsiteX106" fmla="*/ 1012825 w 1412875"/>
                      <a:gd name="connsiteY106" fmla="*/ 952500 h 1079500"/>
                      <a:gd name="connsiteX107" fmla="*/ 1050925 w 1412875"/>
                      <a:gd name="connsiteY107" fmla="*/ 958850 h 1079500"/>
                      <a:gd name="connsiteX108" fmla="*/ 1111250 w 1412875"/>
                      <a:gd name="connsiteY108" fmla="*/ 968375 h 1079500"/>
                      <a:gd name="connsiteX109" fmla="*/ 1139825 w 1412875"/>
                      <a:gd name="connsiteY109" fmla="*/ 965200 h 1079500"/>
                      <a:gd name="connsiteX110" fmla="*/ 1155700 w 1412875"/>
                      <a:gd name="connsiteY110" fmla="*/ 962025 h 1079500"/>
                      <a:gd name="connsiteX111" fmla="*/ 1235075 w 1412875"/>
                      <a:gd name="connsiteY111" fmla="*/ 955675 h 1079500"/>
                      <a:gd name="connsiteX112" fmla="*/ 1247775 w 1412875"/>
                      <a:gd name="connsiteY112" fmla="*/ 952500 h 1079500"/>
                      <a:gd name="connsiteX113" fmla="*/ 1257300 w 1412875"/>
                      <a:gd name="connsiteY113" fmla="*/ 942975 h 1079500"/>
                      <a:gd name="connsiteX114" fmla="*/ 1276350 w 1412875"/>
                      <a:gd name="connsiteY114" fmla="*/ 904875 h 1079500"/>
                      <a:gd name="connsiteX115" fmla="*/ 1279525 w 1412875"/>
                      <a:gd name="connsiteY115" fmla="*/ 895350 h 1079500"/>
                      <a:gd name="connsiteX116" fmla="*/ 1282700 w 1412875"/>
                      <a:gd name="connsiteY116" fmla="*/ 885825 h 1079500"/>
                      <a:gd name="connsiteX117" fmla="*/ 1292225 w 1412875"/>
                      <a:gd name="connsiteY117" fmla="*/ 847725 h 1079500"/>
                      <a:gd name="connsiteX118" fmla="*/ 1295400 w 1412875"/>
                      <a:gd name="connsiteY118" fmla="*/ 835025 h 1079500"/>
                      <a:gd name="connsiteX119" fmla="*/ 1301750 w 1412875"/>
                      <a:gd name="connsiteY119" fmla="*/ 812800 h 1079500"/>
                      <a:gd name="connsiteX120" fmla="*/ 1304925 w 1412875"/>
                      <a:gd name="connsiteY120" fmla="*/ 790575 h 1079500"/>
                      <a:gd name="connsiteX121" fmla="*/ 1314450 w 1412875"/>
                      <a:gd name="connsiteY121" fmla="*/ 708025 h 1079500"/>
                      <a:gd name="connsiteX122" fmla="*/ 1323975 w 1412875"/>
                      <a:gd name="connsiteY122" fmla="*/ 631825 h 1079500"/>
                      <a:gd name="connsiteX123" fmla="*/ 1327150 w 1412875"/>
                      <a:gd name="connsiteY123" fmla="*/ 615950 h 1079500"/>
                      <a:gd name="connsiteX124" fmla="*/ 1333500 w 1412875"/>
                      <a:gd name="connsiteY124" fmla="*/ 596900 h 1079500"/>
                      <a:gd name="connsiteX125" fmla="*/ 1336675 w 1412875"/>
                      <a:gd name="connsiteY125" fmla="*/ 587375 h 1079500"/>
                      <a:gd name="connsiteX126" fmla="*/ 1339850 w 1412875"/>
                      <a:gd name="connsiteY126" fmla="*/ 577850 h 1079500"/>
                      <a:gd name="connsiteX127" fmla="*/ 1349375 w 1412875"/>
                      <a:gd name="connsiteY127" fmla="*/ 558800 h 1079500"/>
                      <a:gd name="connsiteX128" fmla="*/ 1355725 w 1412875"/>
                      <a:gd name="connsiteY128" fmla="*/ 549275 h 1079500"/>
                      <a:gd name="connsiteX129" fmla="*/ 1362075 w 1412875"/>
                      <a:gd name="connsiteY129" fmla="*/ 530225 h 1079500"/>
                      <a:gd name="connsiteX130" fmla="*/ 1368425 w 1412875"/>
                      <a:gd name="connsiteY130" fmla="*/ 511175 h 1079500"/>
                      <a:gd name="connsiteX131" fmla="*/ 1371600 w 1412875"/>
                      <a:gd name="connsiteY131" fmla="*/ 501650 h 1079500"/>
                      <a:gd name="connsiteX132" fmla="*/ 1377950 w 1412875"/>
                      <a:gd name="connsiteY132" fmla="*/ 466725 h 1079500"/>
                      <a:gd name="connsiteX133" fmla="*/ 1381125 w 1412875"/>
                      <a:gd name="connsiteY133" fmla="*/ 457200 h 1079500"/>
                      <a:gd name="connsiteX134" fmla="*/ 1387475 w 1412875"/>
                      <a:gd name="connsiteY134" fmla="*/ 428625 h 1079500"/>
                      <a:gd name="connsiteX135" fmla="*/ 1390650 w 1412875"/>
                      <a:gd name="connsiteY135" fmla="*/ 419100 h 1079500"/>
                      <a:gd name="connsiteX136" fmla="*/ 1393825 w 1412875"/>
                      <a:gd name="connsiteY136" fmla="*/ 403225 h 1079500"/>
                      <a:gd name="connsiteX137" fmla="*/ 1400175 w 1412875"/>
                      <a:gd name="connsiteY137" fmla="*/ 377825 h 1079500"/>
                      <a:gd name="connsiteX138" fmla="*/ 1406525 w 1412875"/>
                      <a:gd name="connsiteY138" fmla="*/ 349250 h 1079500"/>
                      <a:gd name="connsiteX139" fmla="*/ 1412875 w 1412875"/>
                      <a:gd name="connsiteY139" fmla="*/ 314325 h 1079500"/>
                      <a:gd name="connsiteX140" fmla="*/ 1406525 w 1412875"/>
                      <a:gd name="connsiteY140" fmla="*/ 254000 h 1079500"/>
                      <a:gd name="connsiteX141" fmla="*/ 1397000 w 1412875"/>
                      <a:gd name="connsiteY141" fmla="*/ 234950 h 1079500"/>
                      <a:gd name="connsiteX142" fmla="*/ 1384300 w 1412875"/>
                      <a:gd name="connsiteY142" fmla="*/ 231775 h 1079500"/>
                      <a:gd name="connsiteX143" fmla="*/ 1362075 w 1412875"/>
                      <a:gd name="connsiteY143" fmla="*/ 225425 h 1079500"/>
                      <a:gd name="connsiteX144" fmla="*/ 1352550 w 1412875"/>
                      <a:gd name="connsiteY144" fmla="*/ 219075 h 1079500"/>
                      <a:gd name="connsiteX145" fmla="*/ 1339850 w 1412875"/>
                      <a:gd name="connsiteY145" fmla="*/ 215900 h 1079500"/>
                      <a:gd name="connsiteX146" fmla="*/ 1320800 w 1412875"/>
                      <a:gd name="connsiteY146" fmla="*/ 209550 h 1079500"/>
                      <a:gd name="connsiteX147" fmla="*/ 1311275 w 1412875"/>
                      <a:gd name="connsiteY147" fmla="*/ 206375 h 1079500"/>
                      <a:gd name="connsiteX148" fmla="*/ 1301750 w 1412875"/>
                      <a:gd name="connsiteY148" fmla="*/ 200025 h 1079500"/>
                      <a:gd name="connsiteX149" fmla="*/ 1273175 w 1412875"/>
                      <a:gd name="connsiteY149" fmla="*/ 190500 h 1079500"/>
                      <a:gd name="connsiteX150" fmla="*/ 1263650 w 1412875"/>
                      <a:gd name="connsiteY150" fmla="*/ 187325 h 1079500"/>
                      <a:gd name="connsiteX151" fmla="*/ 1254125 w 1412875"/>
                      <a:gd name="connsiteY151" fmla="*/ 180975 h 1079500"/>
                      <a:gd name="connsiteX152" fmla="*/ 1235075 w 1412875"/>
                      <a:gd name="connsiteY152" fmla="*/ 174625 h 1079500"/>
                      <a:gd name="connsiteX153" fmla="*/ 1225550 w 1412875"/>
                      <a:gd name="connsiteY153" fmla="*/ 171450 h 1079500"/>
                      <a:gd name="connsiteX154" fmla="*/ 1200150 w 1412875"/>
                      <a:gd name="connsiteY154" fmla="*/ 165100 h 1079500"/>
                      <a:gd name="connsiteX155" fmla="*/ 1181100 w 1412875"/>
                      <a:gd name="connsiteY155" fmla="*/ 158750 h 1079500"/>
                      <a:gd name="connsiteX156" fmla="*/ 1171575 w 1412875"/>
                      <a:gd name="connsiteY156" fmla="*/ 155575 h 1079500"/>
                      <a:gd name="connsiteX157" fmla="*/ 1162050 w 1412875"/>
                      <a:gd name="connsiteY157" fmla="*/ 149225 h 1079500"/>
                      <a:gd name="connsiteX158" fmla="*/ 1152525 w 1412875"/>
                      <a:gd name="connsiteY158" fmla="*/ 146050 h 1079500"/>
                      <a:gd name="connsiteX159" fmla="*/ 1133475 w 1412875"/>
                      <a:gd name="connsiteY159" fmla="*/ 133350 h 1079500"/>
                      <a:gd name="connsiteX160" fmla="*/ 1114425 w 1412875"/>
                      <a:gd name="connsiteY160" fmla="*/ 123825 h 1079500"/>
                      <a:gd name="connsiteX161" fmla="*/ 1104900 w 1412875"/>
                      <a:gd name="connsiteY161" fmla="*/ 120650 h 1079500"/>
                      <a:gd name="connsiteX162" fmla="*/ 1095375 w 1412875"/>
                      <a:gd name="connsiteY162" fmla="*/ 114300 h 1079500"/>
                      <a:gd name="connsiteX163" fmla="*/ 1076325 w 1412875"/>
                      <a:gd name="connsiteY163" fmla="*/ 107950 h 1079500"/>
                      <a:gd name="connsiteX164" fmla="*/ 1098550 w 1412875"/>
                      <a:gd name="connsiteY164" fmla="*/ 111125 h 107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1412875" h="1079500">
                        <a:moveTo>
                          <a:pt x="1098550" y="111125"/>
                        </a:moveTo>
                        <a:cubicBezTo>
                          <a:pt x="1098021" y="110596"/>
                          <a:pt x="1079659" y="108029"/>
                          <a:pt x="1073150" y="104775"/>
                        </a:cubicBezTo>
                        <a:cubicBezTo>
                          <a:pt x="1056970" y="96685"/>
                          <a:pt x="1069149" y="96171"/>
                          <a:pt x="1044575" y="92075"/>
                        </a:cubicBezTo>
                        <a:cubicBezTo>
                          <a:pt x="1010873" y="86458"/>
                          <a:pt x="1031946" y="89359"/>
                          <a:pt x="981075" y="85725"/>
                        </a:cubicBezTo>
                        <a:cubicBezTo>
                          <a:pt x="971550" y="86783"/>
                          <a:pt x="962084" y="88900"/>
                          <a:pt x="952500" y="88900"/>
                        </a:cubicBezTo>
                        <a:cubicBezTo>
                          <a:pt x="949153" y="88900"/>
                          <a:pt x="946222" y="86537"/>
                          <a:pt x="942975" y="85725"/>
                        </a:cubicBezTo>
                        <a:cubicBezTo>
                          <a:pt x="916786" y="79178"/>
                          <a:pt x="937215" y="85894"/>
                          <a:pt x="914400" y="79375"/>
                        </a:cubicBezTo>
                        <a:cubicBezTo>
                          <a:pt x="911182" y="78456"/>
                          <a:pt x="907868" y="77697"/>
                          <a:pt x="904875" y="76200"/>
                        </a:cubicBezTo>
                        <a:cubicBezTo>
                          <a:pt x="874686" y="61106"/>
                          <a:pt x="925447" y="79882"/>
                          <a:pt x="876300" y="63500"/>
                        </a:cubicBezTo>
                        <a:cubicBezTo>
                          <a:pt x="873125" y="62442"/>
                          <a:pt x="870118" y="60484"/>
                          <a:pt x="866775" y="60325"/>
                        </a:cubicBezTo>
                        <a:lnTo>
                          <a:pt x="800100" y="57150"/>
                        </a:lnTo>
                        <a:cubicBezTo>
                          <a:pt x="796925" y="56092"/>
                          <a:pt x="793868" y="54574"/>
                          <a:pt x="790575" y="53975"/>
                        </a:cubicBezTo>
                        <a:cubicBezTo>
                          <a:pt x="778568" y="51792"/>
                          <a:pt x="757553" y="52069"/>
                          <a:pt x="746125" y="44450"/>
                        </a:cubicBezTo>
                        <a:cubicBezTo>
                          <a:pt x="739775" y="40217"/>
                          <a:pt x="734315" y="34163"/>
                          <a:pt x="727075" y="31750"/>
                        </a:cubicBezTo>
                        <a:cubicBezTo>
                          <a:pt x="723900" y="30692"/>
                          <a:pt x="720543" y="30072"/>
                          <a:pt x="717550" y="28575"/>
                        </a:cubicBezTo>
                        <a:cubicBezTo>
                          <a:pt x="714137" y="26868"/>
                          <a:pt x="711438" y="23932"/>
                          <a:pt x="708025" y="22225"/>
                        </a:cubicBezTo>
                        <a:cubicBezTo>
                          <a:pt x="705032" y="20728"/>
                          <a:pt x="701493" y="20547"/>
                          <a:pt x="698500" y="19050"/>
                        </a:cubicBezTo>
                        <a:cubicBezTo>
                          <a:pt x="685292" y="12446"/>
                          <a:pt x="689286" y="7839"/>
                          <a:pt x="669925" y="6350"/>
                        </a:cubicBezTo>
                        <a:cubicBezTo>
                          <a:pt x="621188" y="2601"/>
                          <a:pt x="642310" y="5126"/>
                          <a:pt x="606425" y="0"/>
                        </a:cubicBezTo>
                        <a:cubicBezTo>
                          <a:pt x="582847" y="737"/>
                          <a:pt x="519483" y="-1027"/>
                          <a:pt x="482600" y="6350"/>
                        </a:cubicBezTo>
                        <a:cubicBezTo>
                          <a:pt x="479318" y="7006"/>
                          <a:pt x="476250" y="8467"/>
                          <a:pt x="473075" y="9525"/>
                        </a:cubicBezTo>
                        <a:cubicBezTo>
                          <a:pt x="472017" y="12700"/>
                          <a:pt x="471397" y="16057"/>
                          <a:pt x="469900" y="19050"/>
                        </a:cubicBezTo>
                        <a:cubicBezTo>
                          <a:pt x="465480" y="27891"/>
                          <a:pt x="461047" y="31078"/>
                          <a:pt x="454025" y="38100"/>
                        </a:cubicBezTo>
                        <a:cubicBezTo>
                          <a:pt x="429683" y="37042"/>
                          <a:pt x="405365" y="34925"/>
                          <a:pt x="381000" y="34925"/>
                        </a:cubicBezTo>
                        <a:cubicBezTo>
                          <a:pt x="322782" y="34925"/>
                          <a:pt x="264558" y="36094"/>
                          <a:pt x="206375" y="38100"/>
                        </a:cubicBezTo>
                        <a:cubicBezTo>
                          <a:pt x="203030" y="38215"/>
                          <a:pt x="199843" y="39778"/>
                          <a:pt x="196850" y="41275"/>
                        </a:cubicBezTo>
                        <a:cubicBezTo>
                          <a:pt x="193437" y="42982"/>
                          <a:pt x="190500" y="45508"/>
                          <a:pt x="187325" y="47625"/>
                        </a:cubicBezTo>
                        <a:cubicBezTo>
                          <a:pt x="183092" y="53975"/>
                          <a:pt x="177038" y="59435"/>
                          <a:pt x="174625" y="66675"/>
                        </a:cubicBezTo>
                        <a:lnTo>
                          <a:pt x="152400" y="133350"/>
                        </a:lnTo>
                        <a:lnTo>
                          <a:pt x="142875" y="161925"/>
                        </a:lnTo>
                        <a:lnTo>
                          <a:pt x="139700" y="171450"/>
                        </a:lnTo>
                        <a:cubicBezTo>
                          <a:pt x="138642" y="194733"/>
                          <a:pt x="138186" y="218052"/>
                          <a:pt x="136525" y="241300"/>
                        </a:cubicBezTo>
                        <a:cubicBezTo>
                          <a:pt x="136066" y="247721"/>
                          <a:pt x="134536" y="254023"/>
                          <a:pt x="133350" y="260350"/>
                        </a:cubicBezTo>
                        <a:cubicBezTo>
                          <a:pt x="131361" y="270958"/>
                          <a:pt x="128774" y="281454"/>
                          <a:pt x="127000" y="292100"/>
                        </a:cubicBezTo>
                        <a:cubicBezTo>
                          <a:pt x="125942" y="298450"/>
                          <a:pt x="125088" y="304837"/>
                          <a:pt x="123825" y="311150"/>
                        </a:cubicBezTo>
                        <a:cubicBezTo>
                          <a:pt x="122969" y="315429"/>
                          <a:pt x="121506" y="319571"/>
                          <a:pt x="120650" y="323850"/>
                        </a:cubicBezTo>
                        <a:cubicBezTo>
                          <a:pt x="114237" y="355916"/>
                          <a:pt x="121733" y="330125"/>
                          <a:pt x="111125" y="361950"/>
                        </a:cubicBezTo>
                        <a:cubicBezTo>
                          <a:pt x="110067" y="365125"/>
                          <a:pt x="109806" y="368690"/>
                          <a:pt x="107950" y="371475"/>
                        </a:cubicBezTo>
                        <a:lnTo>
                          <a:pt x="82550" y="409575"/>
                        </a:lnTo>
                        <a:lnTo>
                          <a:pt x="76200" y="419100"/>
                        </a:lnTo>
                        <a:cubicBezTo>
                          <a:pt x="74083" y="422275"/>
                          <a:pt x="71057" y="425005"/>
                          <a:pt x="69850" y="428625"/>
                        </a:cubicBezTo>
                        <a:lnTo>
                          <a:pt x="63500" y="447675"/>
                        </a:lnTo>
                        <a:cubicBezTo>
                          <a:pt x="62442" y="450850"/>
                          <a:pt x="61137" y="453953"/>
                          <a:pt x="60325" y="457200"/>
                        </a:cubicBezTo>
                        <a:cubicBezTo>
                          <a:pt x="54826" y="479197"/>
                          <a:pt x="55512" y="475019"/>
                          <a:pt x="50800" y="508000"/>
                        </a:cubicBezTo>
                        <a:cubicBezTo>
                          <a:pt x="49275" y="518674"/>
                          <a:pt x="46653" y="538262"/>
                          <a:pt x="44450" y="549275"/>
                        </a:cubicBezTo>
                        <a:cubicBezTo>
                          <a:pt x="39411" y="574471"/>
                          <a:pt x="43024" y="548628"/>
                          <a:pt x="34925" y="581025"/>
                        </a:cubicBezTo>
                        <a:cubicBezTo>
                          <a:pt x="33867" y="585258"/>
                          <a:pt x="33004" y="589545"/>
                          <a:pt x="31750" y="593725"/>
                        </a:cubicBezTo>
                        <a:cubicBezTo>
                          <a:pt x="29827" y="600136"/>
                          <a:pt x="27023" y="606281"/>
                          <a:pt x="25400" y="612775"/>
                        </a:cubicBezTo>
                        <a:cubicBezTo>
                          <a:pt x="16707" y="647547"/>
                          <a:pt x="30010" y="592901"/>
                          <a:pt x="15875" y="663575"/>
                        </a:cubicBezTo>
                        <a:cubicBezTo>
                          <a:pt x="14817" y="668867"/>
                          <a:pt x="13871" y="674182"/>
                          <a:pt x="12700" y="679450"/>
                        </a:cubicBezTo>
                        <a:cubicBezTo>
                          <a:pt x="11753" y="683710"/>
                          <a:pt x="10381" y="687871"/>
                          <a:pt x="9525" y="692150"/>
                        </a:cubicBezTo>
                        <a:cubicBezTo>
                          <a:pt x="8262" y="698463"/>
                          <a:pt x="7502" y="704866"/>
                          <a:pt x="6350" y="711200"/>
                        </a:cubicBezTo>
                        <a:cubicBezTo>
                          <a:pt x="160" y="745246"/>
                          <a:pt x="6084" y="706710"/>
                          <a:pt x="0" y="749300"/>
                        </a:cubicBezTo>
                        <a:cubicBezTo>
                          <a:pt x="1058" y="764117"/>
                          <a:pt x="2036" y="778939"/>
                          <a:pt x="3175" y="793750"/>
                        </a:cubicBezTo>
                        <a:cubicBezTo>
                          <a:pt x="4152" y="806456"/>
                          <a:pt x="5409" y="819141"/>
                          <a:pt x="6350" y="831850"/>
                        </a:cubicBezTo>
                        <a:cubicBezTo>
                          <a:pt x="7525" y="847717"/>
                          <a:pt x="5666" y="864040"/>
                          <a:pt x="9525" y="879475"/>
                        </a:cubicBezTo>
                        <a:cubicBezTo>
                          <a:pt x="10337" y="882722"/>
                          <a:pt x="15720" y="882317"/>
                          <a:pt x="19050" y="882650"/>
                        </a:cubicBezTo>
                        <a:cubicBezTo>
                          <a:pt x="36983" y="884443"/>
                          <a:pt x="55033" y="884767"/>
                          <a:pt x="73025" y="885825"/>
                        </a:cubicBezTo>
                        <a:cubicBezTo>
                          <a:pt x="78317" y="886883"/>
                          <a:pt x="83551" y="888287"/>
                          <a:pt x="88900" y="889000"/>
                        </a:cubicBezTo>
                        <a:cubicBezTo>
                          <a:pt x="99443" y="890406"/>
                          <a:pt x="110286" y="889783"/>
                          <a:pt x="120650" y="892175"/>
                        </a:cubicBezTo>
                        <a:cubicBezTo>
                          <a:pt x="124368" y="893033"/>
                          <a:pt x="126688" y="896975"/>
                          <a:pt x="130175" y="898525"/>
                        </a:cubicBezTo>
                        <a:cubicBezTo>
                          <a:pt x="136292" y="901243"/>
                          <a:pt x="142875" y="902758"/>
                          <a:pt x="149225" y="904875"/>
                        </a:cubicBezTo>
                        <a:cubicBezTo>
                          <a:pt x="152400" y="905933"/>
                          <a:pt x="155503" y="907238"/>
                          <a:pt x="158750" y="908050"/>
                        </a:cubicBezTo>
                        <a:cubicBezTo>
                          <a:pt x="177944" y="912848"/>
                          <a:pt x="167310" y="909845"/>
                          <a:pt x="190500" y="917575"/>
                        </a:cubicBezTo>
                        <a:cubicBezTo>
                          <a:pt x="193675" y="918633"/>
                          <a:pt x="197240" y="918894"/>
                          <a:pt x="200025" y="920750"/>
                        </a:cubicBezTo>
                        <a:lnTo>
                          <a:pt x="209550" y="927100"/>
                        </a:lnTo>
                        <a:cubicBezTo>
                          <a:pt x="226483" y="952500"/>
                          <a:pt x="204258" y="921808"/>
                          <a:pt x="225425" y="942975"/>
                        </a:cubicBezTo>
                        <a:cubicBezTo>
                          <a:pt x="228123" y="945673"/>
                          <a:pt x="228795" y="950116"/>
                          <a:pt x="231775" y="952500"/>
                        </a:cubicBezTo>
                        <a:cubicBezTo>
                          <a:pt x="234388" y="954591"/>
                          <a:pt x="238374" y="954050"/>
                          <a:pt x="241300" y="955675"/>
                        </a:cubicBezTo>
                        <a:cubicBezTo>
                          <a:pt x="247971" y="959381"/>
                          <a:pt x="253110" y="965962"/>
                          <a:pt x="260350" y="968375"/>
                        </a:cubicBezTo>
                        <a:lnTo>
                          <a:pt x="288925" y="977900"/>
                        </a:lnTo>
                        <a:lnTo>
                          <a:pt x="298450" y="981075"/>
                        </a:lnTo>
                        <a:cubicBezTo>
                          <a:pt x="301625" y="982133"/>
                          <a:pt x="304693" y="983594"/>
                          <a:pt x="307975" y="984250"/>
                        </a:cubicBezTo>
                        <a:cubicBezTo>
                          <a:pt x="313267" y="985308"/>
                          <a:pt x="318582" y="986254"/>
                          <a:pt x="323850" y="987425"/>
                        </a:cubicBezTo>
                        <a:cubicBezTo>
                          <a:pt x="328110" y="988372"/>
                          <a:pt x="332237" y="989936"/>
                          <a:pt x="336550" y="990600"/>
                        </a:cubicBezTo>
                        <a:cubicBezTo>
                          <a:pt x="346022" y="992057"/>
                          <a:pt x="355638" y="992420"/>
                          <a:pt x="365125" y="993775"/>
                        </a:cubicBezTo>
                        <a:cubicBezTo>
                          <a:pt x="376527" y="995404"/>
                          <a:pt x="396838" y="1000910"/>
                          <a:pt x="406400" y="1003300"/>
                        </a:cubicBezTo>
                        <a:cubicBezTo>
                          <a:pt x="410633" y="1004358"/>
                          <a:pt x="414821" y="1005619"/>
                          <a:pt x="419100" y="1006475"/>
                        </a:cubicBezTo>
                        <a:cubicBezTo>
                          <a:pt x="424392" y="1007533"/>
                          <a:pt x="429740" y="1008341"/>
                          <a:pt x="434975" y="1009650"/>
                        </a:cubicBezTo>
                        <a:cubicBezTo>
                          <a:pt x="438222" y="1010462"/>
                          <a:pt x="441239" y="1012072"/>
                          <a:pt x="444500" y="1012825"/>
                        </a:cubicBezTo>
                        <a:cubicBezTo>
                          <a:pt x="498436" y="1025272"/>
                          <a:pt x="456136" y="1014517"/>
                          <a:pt x="495300" y="1022350"/>
                        </a:cubicBezTo>
                        <a:cubicBezTo>
                          <a:pt x="505267" y="1024343"/>
                          <a:pt x="508447" y="1025674"/>
                          <a:pt x="517525" y="1028700"/>
                        </a:cubicBezTo>
                        <a:cubicBezTo>
                          <a:pt x="525743" y="1036918"/>
                          <a:pt x="534707" y="1047127"/>
                          <a:pt x="546100" y="1050925"/>
                        </a:cubicBezTo>
                        <a:cubicBezTo>
                          <a:pt x="549275" y="1051983"/>
                          <a:pt x="552632" y="1052603"/>
                          <a:pt x="555625" y="1054100"/>
                        </a:cubicBezTo>
                        <a:cubicBezTo>
                          <a:pt x="559038" y="1055807"/>
                          <a:pt x="561564" y="1059146"/>
                          <a:pt x="565150" y="1060450"/>
                        </a:cubicBezTo>
                        <a:cubicBezTo>
                          <a:pt x="573352" y="1063432"/>
                          <a:pt x="582271" y="1064040"/>
                          <a:pt x="590550" y="1066800"/>
                        </a:cubicBezTo>
                        <a:cubicBezTo>
                          <a:pt x="613388" y="1074413"/>
                          <a:pt x="584868" y="1065177"/>
                          <a:pt x="612775" y="1073150"/>
                        </a:cubicBezTo>
                        <a:cubicBezTo>
                          <a:pt x="615993" y="1074069"/>
                          <a:pt x="619033" y="1075599"/>
                          <a:pt x="622300" y="1076325"/>
                        </a:cubicBezTo>
                        <a:cubicBezTo>
                          <a:pt x="628584" y="1077722"/>
                          <a:pt x="635000" y="1078442"/>
                          <a:pt x="641350" y="1079500"/>
                        </a:cubicBezTo>
                        <a:cubicBezTo>
                          <a:pt x="648758" y="1078442"/>
                          <a:pt x="656133" y="1077108"/>
                          <a:pt x="663575" y="1076325"/>
                        </a:cubicBezTo>
                        <a:cubicBezTo>
                          <a:pt x="676249" y="1074991"/>
                          <a:pt x="689043" y="1074834"/>
                          <a:pt x="701675" y="1073150"/>
                        </a:cubicBezTo>
                        <a:cubicBezTo>
                          <a:pt x="714081" y="1071496"/>
                          <a:pt x="709258" y="1068722"/>
                          <a:pt x="720725" y="1063625"/>
                        </a:cubicBezTo>
                        <a:cubicBezTo>
                          <a:pt x="726842" y="1060907"/>
                          <a:pt x="733425" y="1059392"/>
                          <a:pt x="739775" y="1057275"/>
                        </a:cubicBezTo>
                        <a:lnTo>
                          <a:pt x="758825" y="1050925"/>
                        </a:lnTo>
                        <a:cubicBezTo>
                          <a:pt x="762000" y="1049867"/>
                          <a:pt x="765068" y="1048406"/>
                          <a:pt x="768350" y="1047750"/>
                        </a:cubicBezTo>
                        <a:lnTo>
                          <a:pt x="784225" y="1044575"/>
                        </a:lnTo>
                        <a:cubicBezTo>
                          <a:pt x="790559" y="1043423"/>
                          <a:pt x="796991" y="1042797"/>
                          <a:pt x="803275" y="1041400"/>
                        </a:cubicBezTo>
                        <a:cubicBezTo>
                          <a:pt x="806542" y="1040674"/>
                          <a:pt x="809625" y="1039283"/>
                          <a:pt x="812800" y="1038225"/>
                        </a:cubicBezTo>
                        <a:cubicBezTo>
                          <a:pt x="815297" y="1034480"/>
                          <a:pt x="822951" y="1024809"/>
                          <a:pt x="822325" y="1019175"/>
                        </a:cubicBezTo>
                        <a:cubicBezTo>
                          <a:pt x="820814" y="1005573"/>
                          <a:pt x="816242" y="1000525"/>
                          <a:pt x="809625" y="990600"/>
                        </a:cubicBezTo>
                        <a:cubicBezTo>
                          <a:pt x="835775" y="981883"/>
                          <a:pt x="822049" y="983303"/>
                          <a:pt x="850900" y="987425"/>
                        </a:cubicBezTo>
                        <a:cubicBezTo>
                          <a:pt x="854075" y="986367"/>
                          <a:pt x="857078" y="984250"/>
                          <a:pt x="860425" y="984250"/>
                        </a:cubicBezTo>
                        <a:cubicBezTo>
                          <a:pt x="909376" y="984250"/>
                          <a:pt x="909393" y="985003"/>
                          <a:pt x="942975" y="990600"/>
                        </a:cubicBezTo>
                        <a:cubicBezTo>
                          <a:pt x="943170" y="990568"/>
                          <a:pt x="967436" y="987541"/>
                          <a:pt x="971550" y="984250"/>
                        </a:cubicBezTo>
                        <a:cubicBezTo>
                          <a:pt x="979133" y="978184"/>
                          <a:pt x="977240" y="972869"/>
                          <a:pt x="981075" y="965200"/>
                        </a:cubicBezTo>
                        <a:cubicBezTo>
                          <a:pt x="986367" y="954617"/>
                          <a:pt x="987425" y="955675"/>
                          <a:pt x="996950" y="949325"/>
                        </a:cubicBezTo>
                        <a:cubicBezTo>
                          <a:pt x="1002242" y="950383"/>
                          <a:pt x="1007511" y="951562"/>
                          <a:pt x="1012825" y="952500"/>
                        </a:cubicBezTo>
                        <a:cubicBezTo>
                          <a:pt x="1025504" y="954738"/>
                          <a:pt x="1038300" y="956325"/>
                          <a:pt x="1050925" y="958850"/>
                        </a:cubicBezTo>
                        <a:cubicBezTo>
                          <a:pt x="1092073" y="967080"/>
                          <a:pt x="1071948" y="964008"/>
                          <a:pt x="1111250" y="968375"/>
                        </a:cubicBezTo>
                        <a:cubicBezTo>
                          <a:pt x="1120775" y="967317"/>
                          <a:pt x="1130338" y="966555"/>
                          <a:pt x="1139825" y="965200"/>
                        </a:cubicBezTo>
                        <a:cubicBezTo>
                          <a:pt x="1145167" y="964437"/>
                          <a:pt x="1150330" y="962562"/>
                          <a:pt x="1155700" y="962025"/>
                        </a:cubicBezTo>
                        <a:cubicBezTo>
                          <a:pt x="1182111" y="959384"/>
                          <a:pt x="1235075" y="955675"/>
                          <a:pt x="1235075" y="955675"/>
                        </a:cubicBezTo>
                        <a:cubicBezTo>
                          <a:pt x="1239308" y="954617"/>
                          <a:pt x="1243986" y="954665"/>
                          <a:pt x="1247775" y="952500"/>
                        </a:cubicBezTo>
                        <a:cubicBezTo>
                          <a:pt x="1251674" y="950272"/>
                          <a:pt x="1254543" y="946519"/>
                          <a:pt x="1257300" y="942975"/>
                        </a:cubicBezTo>
                        <a:cubicBezTo>
                          <a:pt x="1271661" y="924511"/>
                          <a:pt x="1269386" y="925767"/>
                          <a:pt x="1276350" y="904875"/>
                        </a:cubicBezTo>
                        <a:lnTo>
                          <a:pt x="1279525" y="895350"/>
                        </a:lnTo>
                        <a:cubicBezTo>
                          <a:pt x="1280583" y="892175"/>
                          <a:pt x="1281888" y="889072"/>
                          <a:pt x="1282700" y="885825"/>
                        </a:cubicBezTo>
                        <a:lnTo>
                          <a:pt x="1292225" y="847725"/>
                        </a:lnTo>
                        <a:cubicBezTo>
                          <a:pt x="1293283" y="843492"/>
                          <a:pt x="1294020" y="839165"/>
                          <a:pt x="1295400" y="835025"/>
                        </a:cubicBezTo>
                        <a:cubicBezTo>
                          <a:pt x="1298120" y="826864"/>
                          <a:pt x="1300155" y="821571"/>
                          <a:pt x="1301750" y="812800"/>
                        </a:cubicBezTo>
                        <a:cubicBezTo>
                          <a:pt x="1303089" y="805437"/>
                          <a:pt x="1303936" y="797993"/>
                          <a:pt x="1304925" y="790575"/>
                        </a:cubicBezTo>
                        <a:cubicBezTo>
                          <a:pt x="1307696" y="769790"/>
                          <a:pt x="1313405" y="720564"/>
                          <a:pt x="1314450" y="708025"/>
                        </a:cubicBezTo>
                        <a:cubicBezTo>
                          <a:pt x="1317500" y="671424"/>
                          <a:pt x="1316736" y="668018"/>
                          <a:pt x="1323975" y="631825"/>
                        </a:cubicBezTo>
                        <a:cubicBezTo>
                          <a:pt x="1325033" y="626533"/>
                          <a:pt x="1325730" y="621156"/>
                          <a:pt x="1327150" y="615950"/>
                        </a:cubicBezTo>
                        <a:cubicBezTo>
                          <a:pt x="1328911" y="609492"/>
                          <a:pt x="1331383" y="603250"/>
                          <a:pt x="1333500" y="596900"/>
                        </a:cubicBezTo>
                        <a:lnTo>
                          <a:pt x="1336675" y="587375"/>
                        </a:lnTo>
                        <a:cubicBezTo>
                          <a:pt x="1337733" y="584200"/>
                          <a:pt x="1337994" y="580635"/>
                          <a:pt x="1339850" y="577850"/>
                        </a:cubicBezTo>
                        <a:cubicBezTo>
                          <a:pt x="1358048" y="550553"/>
                          <a:pt x="1336230" y="585090"/>
                          <a:pt x="1349375" y="558800"/>
                        </a:cubicBezTo>
                        <a:cubicBezTo>
                          <a:pt x="1351082" y="555387"/>
                          <a:pt x="1354175" y="552762"/>
                          <a:pt x="1355725" y="549275"/>
                        </a:cubicBezTo>
                        <a:cubicBezTo>
                          <a:pt x="1358443" y="543158"/>
                          <a:pt x="1359958" y="536575"/>
                          <a:pt x="1362075" y="530225"/>
                        </a:cubicBezTo>
                        <a:lnTo>
                          <a:pt x="1368425" y="511175"/>
                        </a:lnTo>
                        <a:cubicBezTo>
                          <a:pt x="1369483" y="508000"/>
                          <a:pt x="1370788" y="504897"/>
                          <a:pt x="1371600" y="501650"/>
                        </a:cubicBezTo>
                        <a:cubicBezTo>
                          <a:pt x="1381012" y="464001"/>
                          <a:pt x="1366574" y="523607"/>
                          <a:pt x="1377950" y="466725"/>
                        </a:cubicBezTo>
                        <a:cubicBezTo>
                          <a:pt x="1378606" y="463443"/>
                          <a:pt x="1380206" y="460418"/>
                          <a:pt x="1381125" y="457200"/>
                        </a:cubicBezTo>
                        <a:cubicBezTo>
                          <a:pt x="1387644" y="434385"/>
                          <a:pt x="1380928" y="454814"/>
                          <a:pt x="1387475" y="428625"/>
                        </a:cubicBezTo>
                        <a:cubicBezTo>
                          <a:pt x="1388287" y="425378"/>
                          <a:pt x="1389838" y="422347"/>
                          <a:pt x="1390650" y="419100"/>
                        </a:cubicBezTo>
                        <a:cubicBezTo>
                          <a:pt x="1391959" y="413865"/>
                          <a:pt x="1392612" y="408483"/>
                          <a:pt x="1393825" y="403225"/>
                        </a:cubicBezTo>
                        <a:cubicBezTo>
                          <a:pt x="1395787" y="394721"/>
                          <a:pt x="1398463" y="386383"/>
                          <a:pt x="1400175" y="377825"/>
                        </a:cubicBezTo>
                        <a:cubicBezTo>
                          <a:pt x="1409751" y="329945"/>
                          <a:pt x="1397557" y="389605"/>
                          <a:pt x="1406525" y="349250"/>
                        </a:cubicBezTo>
                        <a:cubicBezTo>
                          <a:pt x="1409483" y="335937"/>
                          <a:pt x="1410577" y="328111"/>
                          <a:pt x="1412875" y="314325"/>
                        </a:cubicBezTo>
                        <a:cubicBezTo>
                          <a:pt x="1411265" y="293400"/>
                          <a:pt x="1411008" y="274173"/>
                          <a:pt x="1406525" y="254000"/>
                        </a:cubicBezTo>
                        <a:cubicBezTo>
                          <a:pt x="1405423" y="249039"/>
                          <a:pt x="1401468" y="237928"/>
                          <a:pt x="1397000" y="234950"/>
                        </a:cubicBezTo>
                        <a:cubicBezTo>
                          <a:pt x="1393369" y="232529"/>
                          <a:pt x="1388496" y="232974"/>
                          <a:pt x="1384300" y="231775"/>
                        </a:cubicBezTo>
                        <a:cubicBezTo>
                          <a:pt x="1352416" y="222665"/>
                          <a:pt x="1401777" y="235351"/>
                          <a:pt x="1362075" y="225425"/>
                        </a:cubicBezTo>
                        <a:cubicBezTo>
                          <a:pt x="1358900" y="223308"/>
                          <a:pt x="1356057" y="220578"/>
                          <a:pt x="1352550" y="219075"/>
                        </a:cubicBezTo>
                        <a:cubicBezTo>
                          <a:pt x="1348539" y="217356"/>
                          <a:pt x="1344030" y="217154"/>
                          <a:pt x="1339850" y="215900"/>
                        </a:cubicBezTo>
                        <a:cubicBezTo>
                          <a:pt x="1333439" y="213977"/>
                          <a:pt x="1327150" y="211667"/>
                          <a:pt x="1320800" y="209550"/>
                        </a:cubicBezTo>
                        <a:cubicBezTo>
                          <a:pt x="1317625" y="208492"/>
                          <a:pt x="1314060" y="208231"/>
                          <a:pt x="1311275" y="206375"/>
                        </a:cubicBezTo>
                        <a:cubicBezTo>
                          <a:pt x="1308100" y="204258"/>
                          <a:pt x="1305237" y="201575"/>
                          <a:pt x="1301750" y="200025"/>
                        </a:cubicBezTo>
                        <a:lnTo>
                          <a:pt x="1273175" y="190500"/>
                        </a:lnTo>
                        <a:cubicBezTo>
                          <a:pt x="1270000" y="189442"/>
                          <a:pt x="1266435" y="189181"/>
                          <a:pt x="1263650" y="187325"/>
                        </a:cubicBezTo>
                        <a:cubicBezTo>
                          <a:pt x="1260475" y="185208"/>
                          <a:pt x="1257612" y="182525"/>
                          <a:pt x="1254125" y="180975"/>
                        </a:cubicBezTo>
                        <a:cubicBezTo>
                          <a:pt x="1248008" y="178257"/>
                          <a:pt x="1241425" y="176742"/>
                          <a:pt x="1235075" y="174625"/>
                        </a:cubicBezTo>
                        <a:cubicBezTo>
                          <a:pt x="1231900" y="173567"/>
                          <a:pt x="1228797" y="172262"/>
                          <a:pt x="1225550" y="171450"/>
                        </a:cubicBezTo>
                        <a:cubicBezTo>
                          <a:pt x="1217083" y="169333"/>
                          <a:pt x="1208429" y="167860"/>
                          <a:pt x="1200150" y="165100"/>
                        </a:cubicBezTo>
                        <a:lnTo>
                          <a:pt x="1181100" y="158750"/>
                        </a:lnTo>
                        <a:cubicBezTo>
                          <a:pt x="1177925" y="157692"/>
                          <a:pt x="1174360" y="157431"/>
                          <a:pt x="1171575" y="155575"/>
                        </a:cubicBezTo>
                        <a:cubicBezTo>
                          <a:pt x="1168400" y="153458"/>
                          <a:pt x="1165463" y="150932"/>
                          <a:pt x="1162050" y="149225"/>
                        </a:cubicBezTo>
                        <a:cubicBezTo>
                          <a:pt x="1159057" y="147728"/>
                          <a:pt x="1155451" y="147675"/>
                          <a:pt x="1152525" y="146050"/>
                        </a:cubicBezTo>
                        <a:cubicBezTo>
                          <a:pt x="1145854" y="142344"/>
                          <a:pt x="1140715" y="135763"/>
                          <a:pt x="1133475" y="133350"/>
                        </a:cubicBezTo>
                        <a:cubicBezTo>
                          <a:pt x="1109534" y="125370"/>
                          <a:pt x="1139044" y="136135"/>
                          <a:pt x="1114425" y="123825"/>
                        </a:cubicBezTo>
                        <a:cubicBezTo>
                          <a:pt x="1111432" y="122328"/>
                          <a:pt x="1107893" y="122147"/>
                          <a:pt x="1104900" y="120650"/>
                        </a:cubicBezTo>
                        <a:cubicBezTo>
                          <a:pt x="1101487" y="118943"/>
                          <a:pt x="1098862" y="115850"/>
                          <a:pt x="1095375" y="114300"/>
                        </a:cubicBezTo>
                        <a:cubicBezTo>
                          <a:pt x="1089258" y="111582"/>
                          <a:pt x="1082675" y="110067"/>
                          <a:pt x="1076325" y="107950"/>
                        </a:cubicBezTo>
                        <a:cubicBezTo>
                          <a:pt x="1065380" y="104302"/>
                          <a:pt x="1099079" y="111654"/>
                          <a:pt x="1098550" y="111125"/>
                        </a:cubicBezTo>
                        <a:close/>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B3AD26-AD93-6452-FAEE-4599A01F983C}"/>
              </a:ext>
            </a:extLst>
          </p:cNvPr>
          <p:cNvSpPr/>
          <p:nvPr/>
        </p:nvSpPr>
        <p:spPr>
          <a:xfrm>
            <a:off x="6599948" y="3284606"/>
            <a:ext cx="1026253" cy="975366"/>
          </a:xfrm>
          <a:custGeom>
            <a:avLst/>
            <a:gdLst>
              <a:gd name="connsiteX0" fmla="*/ 0 w 965200"/>
              <a:gd name="connsiteY0" fmla="*/ 463550 h 927100"/>
              <a:gd name="connsiteX1" fmla="*/ 482600 w 965200"/>
              <a:gd name="connsiteY1" fmla="*/ 0 h 927100"/>
              <a:gd name="connsiteX2" fmla="*/ 965200 w 965200"/>
              <a:gd name="connsiteY2" fmla="*/ 463550 h 927100"/>
              <a:gd name="connsiteX3" fmla="*/ 482600 w 965200"/>
              <a:gd name="connsiteY3" fmla="*/ 927100 h 927100"/>
              <a:gd name="connsiteX4" fmla="*/ 0 w 965200"/>
              <a:gd name="connsiteY4" fmla="*/ 463550 h 927100"/>
              <a:gd name="connsiteX0" fmla="*/ 51381 w 1016581"/>
              <a:gd name="connsiteY0" fmla="*/ 463550 h 945666"/>
              <a:gd name="connsiteX1" fmla="*/ 533981 w 1016581"/>
              <a:gd name="connsiteY1" fmla="*/ 0 h 945666"/>
              <a:gd name="connsiteX2" fmla="*/ 1016581 w 1016581"/>
              <a:gd name="connsiteY2" fmla="*/ 463550 h 945666"/>
              <a:gd name="connsiteX3" fmla="*/ 533981 w 1016581"/>
              <a:gd name="connsiteY3" fmla="*/ 927100 h 945666"/>
              <a:gd name="connsiteX4" fmla="*/ 68288 w 1016581"/>
              <a:gd name="connsiteY4" fmla="*/ 815975 h 945666"/>
              <a:gd name="connsiteX5" fmla="*/ 51381 w 1016581"/>
              <a:gd name="connsiteY5" fmla="*/ 463550 h 945666"/>
              <a:gd name="connsiteX0" fmla="*/ 46316 w 1024216"/>
              <a:gd name="connsiteY0" fmla="*/ 322548 h 947539"/>
              <a:gd name="connsiteX1" fmla="*/ 541616 w 1024216"/>
              <a:gd name="connsiteY1" fmla="*/ 1873 h 947539"/>
              <a:gd name="connsiteX2" fmla="*/ 1024216 w 1024216"/>
              <a:gd name="connsiteY2" fmla="*/ 465423 h 947539"/>
              <a:gd name="connsiteX3" fmla="*/ 541616 w 1024216"/>
              <a:gd name="connsiteY3" fmla="*/ 928973 h 947539"/>
              <a:gd name="connsiteX4" fmla="*/ 75923 w 1024216"/>
              <a:gd name="connsiteY4" fmla="*/ 817848 h 947539"/>
              <a:gd name="connsiteX5" fmla="*/ 46316 w 1024216"/>
              <a:gd name="connsiteY5" fmla="*/ 322548 h 947539"/>
              <a:gd name="connsiteX0" fmla="*/ 46316 w 1024216"/>
              <a:gd name="connsiteY0" fmla="*/ 322548 h 975987"/>
              <a:gd name="connsiteX1" fmla="*/ 541616 w 1024216"/>
              <a:gd name="connsiteY1" fmla="*/ 1873 h 975987"/>
              <a:gd name="connsiteX2" fmla="*/ 1024216 w 1024216"/>
              <a:gd name="connsiteY2" fmla="*/ 465423 h 975987"/>
              <a:gd name="connsiteX3" fmla="*/ 611466 w 1024216"/>
              <a:gd name="connsiteY3" fmla="*/ 960723 h 975987"/>
              <a:gd name="connsiteX4" fmla="*/ 75923 w 1024216"/>
              <a:gd name="connsiteY4" fmla="*/ 817848 h 975987"/>
              <a:gd name="connsiteX5" fmla="*/ 46316 w 1024216"/>
              <a:gd name="connsiteY5" fmla="*/ 322548 h 975987"/>
              <a:gd name="connsiteX0" fmla="*/ 48353 w 1026253"/>
              <a:gd name="connsiteY0" fmla="*/ 316244 h 969683"/>
              <a:gd name="connsiteX1" fmla="*/ 572228 w 1026253"/>
              <a:gd name="connsiteY1" fmla="*/ 1919 h 969683"/>
              <a:gd name="connsiteX2" fmla="*/ 1026253 w 1026253"/>
              <a:gd name="connsiteY2" fmla="*/ 459119 h 969683"/>
              <a:gd name="connsiteX3" fmla="*/ 613503 w 1026253"/>
              <a:gd name="connsiteY3" fmla="*/ 954419 h 969683"/>
              <a:gd name="connsiteX4" fmla="*/ 77960 w 1026253"/>
              <a:gd name="connsiteY4" fmla="*/ 811544 h 969683"/>
              <a:gd name="connsiteX5" fmla="*/ 48353 w 1026253"/>
              <a:gd name="connsiteY5" fmla="*/ 316244 h 969683"/>
              <a:gd name="connsiteX0" fmla="*/ 48353 w 1026253"/>
              <a:gd name="connsiteY0" fmla="*/ 316728 h 970167"/>
              <a:gd name="connsiteX1" fmla="*/ 572228 w 1026253"/>
              <a:gd name="connsiteY1" fmla="*/ 2403 h 970167"/>
              <a:gd name="connsiteX2" fmla="*/ 1026253 w 1026253"/>
              <a:gd name="connsiteY2" fmla="*/ 459603 h 970167"/>
              <a:gd name="connsiteX3" fmla="*/ 613503 w 1026253"/>
              <a:gd name="connsiteY3" fmla="*/ 954903 h 970167"/>
              <a:gd name="connsiteX4" fmla="*/ 77960 w 1026253"/>
              <a:gd name="connsiteY4" fmla="*/ 812028 h 970167"/>
              <a:gd name="connsiteX5" fmla="*/ 48353 w 1026253"/>
              <a:gd name="connsiteY5" fmla="*/ 316728 h 970167"/>
              <a:gd name="connsiteX0" fmla="*/ 48353 w 1026253"/>
              <a:gd name="connsiteY0" fmla="*/ 316728 h 976707"/>
              <a:gd name="connsiteX1" fmla="*/ 572228 w 1026253"/>
              <a:gd name="connsiteY1" fmla="*/ 2403 h 976707"/>
              <a:gd name="connsiteX2" fmla="*/ 1026253 w 1026253"/>
              <a:gd name="connsiteY2" fmla="*/ 459603 h 976707"/>
              <a:gd name="connsiteX3" fmla="*/ 613503 w 1026253"/>
              <a:gd name="connsiteY3" fmla="*/ 954903 h 976707"/>
              <a:gd name="connsiteX4" fmla="*/ 77960 w 1026253"/>
              <a:gd name="connsiteY4" fmla="*/ 812028 h 976707"/>
              <a:gd name="connsiteX5" fmla="*/ 48353 w 1026253"/>
              <a:gd name="connsiteY5" fmla="*/ 316728 h 976707"/>
              <a:gd name="connsiteX0" fmla="*/ 48353 w 1026253"/>
              <a:gd name="connsiteY0" fmla="*/ 316728 h 975366"/>
              <a:gd name="connsiteX1" fmla="*/ 572228 w 1026253"/>
              <a:gd name="connsiteY1" fmla="*/ 2403 h 975366"/>
              <a:gd name="connsiteX2" fmla="*/ 1026253 w 1026253"/>
              <a:gd name="connsiteY2" fmla="*/ 459603 h 975366"/>
              <a:gd name="connsiteX3" fmla="*/ 613503 w 1026253"/>
              <a:gd name="connsiteY3" fmla="*/ 954903 h 975366"/>
              <a:gd name="connsiteX4" fmla="*/ 77960 w 1026253"/>
              <a:gd name="connsiteY4" fmla="*/ 812028 h 975366"/>
              <a:gd name="connsiteX5" fmla="*/ 48353 w 1026253"/>
              <a:gd name="connsiteY5" fmla="*/ 316728 h 97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253" h="975366">
                <a:moveTo>
                  <a:pt x="48353" y="316728"/>
                </a:moveTo>
                <a:cubicBezTo>
                  <a:pt x="130731" y="181791"/>
                  <a:pt x="336220" y="-24584"/>
                  <a:pt x="572228" y="2403"/>
                </a:cubicBezTo>
                <a:cubicBezTo>
                  <a:pt x="808236" y="29390"/>
                  <a:pt x="1026253" y="203591"/>
                  <a:pt x="1026253" y="459603"/>
                </a:cubicBezTo>
                <a:cubicBezTo>
                  <a:pt x="1026253" y="715615"/>
                  <a:pt x="803302" y="899341"/>
                  <a:pt x="613503" y="954903"/>
                </a:cubicBezTo>
                <a:cubicBezTo>
                  <a:pt x="423704" y="1010465"/>
                  <a:pt x="234593" y="949611"/>
                  <a:pt x="77960" y="812028"/>
                </a:cubicBezTo>
                <a:cubicBezTo>
                  <a:pt x="-2473" y="734770"/>
                  <a:pt x="-34025" y="451666"/>
                  <a:pt x="48353" y="316728"/>
                </a:cubicBezTo>
                <a:close/>
              </a:path>
            </a:pathLst>
          </a:cu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EC44F7A9-295F-101B-F1E1-A0B74C4B1F65}"/>
              </a:ext>
            </a:extLst>
          </p:cNvPr>
          <p:cNvSpPr/>
          <p:nvPr/>
        </p:nvSpPr>
        <p:spPr>
          <a:xfrm>
            <a:off x="2764245" y="3367840"/>
            <a:ext cx="1337869" cy="1846817"/>
          </a:xfrm>
          <a:custGeom>
            <a:avLst/>
            <a:gdLst>
              <a:gd name="connsiteX0" fmla="*/ 414408 w 1337869"/>
              <a:gd name="connsiteY0" fmla="*/ 90088 h 1846817"/>
              <a:gd name="connsiteX1" fmla="*/ 373868 w 1337869"/>
              <a:gd name="connsiteY1" fmla="*/ 81079 h 1846817"/>
              <a:gd name="connsiteX2" fmla="*/ 346842 w 1337869"/>
              <a:gd name="connsiteY2" fmla="*/ 67566 h 1846817"/>
              <a:gd name="connsiteX3" fmla="*/ 333329 w 1337869"/>
              <a:gd name="connsiteY3" fmla="*/ 58557 h 1846817"/>
              <a:gd name="connsiteX4" fmla="*/ 319815 w 1337869"/>
              <a:gd name="connsiteY4" fmla="*/ 54053 h 1846817"/>
              <a:gd name="connsiteX5" fmla="*/ 279275 w 1337869"/>
              <a:gd name="connsiteY5" fmla="*/ 31531 h 1846817"/>
              <a:gd name="connsiteX6" fmla="*/ 252249 w 1337869"/>
              <a:gd name="connsiteY6" fmla="*/ 18017 h 1846817"/>
              <a:gd name="connsiteX7" fmla="*/ 238735 w 1337869"/>
              <a:gd name="connsiteY7" fmla="*/ 9008 h 1846817"/>
              <a:gd name="connsiteX8" fmla="*/ 211709 w 1337869"/>
              <a:gd name="connsiteY8" fmla="*/ 0 h 1846817"/>
              <a:gd name="connsiteX9" fmla="*/ 144142 w 1337869"/>
              <a:gd name="connsiteY9" fmla="*/ 4504 h 1846817"/>
              <a:gd name="connsiteX10" fmla="*/ 130629 w 1337869"/>
              <a:gd name="connsiteY10" fmla="*/ 31531 h 1846817"/>
              <a:gd name="connsiteX11" fmla="*/ 117116 w 1337869"/>
              <a:gd name="connsiteY11" fmla="*/ 40539 h 1846817"/>
              <a:gd name="connsiteX12" fmla="*/ 85585 w 1337869"/>
              <a:gd name="connsiteY12" fmla="*/ 76575 h 1846817"/>
              <a:gd name="connsiteX13" fmla="*/ 81080 w 1337869"/>
              <a:gd name="connsiteY13" fmla="*/ 90088 h 1846817"/>
              <a:gd name="connsiteX14" fmla="*/ 72071 w 1337869"/>
              <a:gd name="connsiteY14" fmla="*/ 126124 h 1846817"/>
              <a:gd name="connsiteX15" fmla="*/ 90089 w 1337869"/>
              <a:gd name="connsiteY15" fmla="*/ 144141 h 1846817"/>
              <a:gd name="connsiteX16" fmla="*/ 99098 w 1337869"/>
              <a:gd name="connsiteY16" fmla="*/ 157655 h 1846817"/>
              <a:gd name="connsiteX17" fmla="*/ 112611 w 1337869"/>
              <a:gd name="connsiteY17" fmla="*/ 166664 h 1846817"/>
              <a:gd name="connsiteX18" fmla="*/ 126125 w 1337869"/>
              <a:gd name="connsiteY18" fmla="*/ 193690 h 1846817"/>
              <a:gd name="connsiteX19" fmla="*/ 130629 w 1337869"/>
              <a:gd name="connsiteY19" fmla="*/ 207203 h 1846817"/>
              <a:gd name="connsiteX20" fmla="*/ 148647 w 1337869"/>
              <a:gd name="connsiteY20" fmla="*/ 234230 h 1846817"/>
              <a:gd name="connsiteX21" fmla="*/ 157656 w 1337869"/>
              <a:gd name="connsiteY21" fmla="*/ 247743 h 1846817"/>
              <a:gd name="connsiteX22" fmla="*/ 162160 w 1337869"/>
              <a:gd name="connsiteY22" fmla="*/ 261257 h 1846817"/>
              <a:gd name="connsiteX23" fmla="*/ 148647 w 1337869"/>
              <a:gd name="connsiteY23" fmla="*/ 288283 h 1846817"/>
              <a:gd name="connsiteX24" fmla="*/ 130629 w 1337869"/>
              <a:gd name="connsiteY24" fmla="*/ 310805 h 1846817"/>
              <a:gd name="connsiteX25" fmla="*/ 108107 w 1337869"/>
              <a:gd name="connsiteY25" fmla="*/ 328823 h 1846817"/>
              <a:gd name="connsiteX26" fmla="*/ 99098 w 1337869"/>
              <a:gd name="connsiteY26" fmla="*/ 342337 h 1846817"/>
              <a:gd name="connsiteX27" fmla="*/ 85585 w 1337869"/>
              <a:gd name="connsiteY27" fmla="*/ 351345 h 1846817"/>
              <a:gd name="connsiteX28" fmla="*/ 54054 w 1337869"/>
              <a:gd name="connsiteY28" fmla="*/ 387381 h 1846817"/>
              <a:gd name="connsiteX29" fmla="*/ 31532 w 1337869"/>
              <a:gd name="connsiteY29" fmla="*/ 427921 h 1846817"/>
              <a:gd name="connsiteX30" fmla="*/ 22523 w 1337869"/>
              <a:gd name="connsiteY30" fmla="*/ 441434 h 1846817"/>
              <a:gd name="connsiteX31" fmla="*/ 13514 w 1337869"/>
              <a:gd name="connsiteY31" fmla="*/ 454947 h 1846817"/>
              <a:gd name="connsiteX32" fmla="*/ 31532 w 1337869"/>
              <a:gd name="connsiteY32" fmla="*/ 477470 h 1846817"/>
              <a:gd name="connsiteX33" fmla="*/ 45045 w 1337869"/>
              <a:gd name="connsiteY33" fmla="*/ 490983 h 1846817"/>
              <a:gd name="connsiteX34" fmla="*/ 72071 w 1337869"/>
              <a:gd name="connsiteY34" fmla="*/ 504496 h 1846817"/>
              <a:gd name="connsiteX35" fmla="*/ 85585 w 1337869"/>
              <a:gd name="connsiteY35" fmla="*/ 513505 h 1846817"/>
              <a:gd name="connsiteX36" fmla="*/ 94594 w 1337869"/>
              <a:gd name="connsiteY36" fmla="*/ 527018 h 1846817"/>
              <a:gd name="connsiteX37" fmla="*/ 108107 w 1337869"/>
              <a:gd name="connsiteY37" fmla="*/ 531523 h 1846817"/>
              <a:gd name="connsiteX38" fmla="*/ 117116 w 1337869"/>
              <a:gd name="connsiteY38" fmla="*/ 545036 h 1846817"/>
              <a:gd name="connsiteX39" fmla="*/ 144142 w 1337869"/>
              <a:gd name="connsiteY39" fmla="*/ 563054 h 1846817"/>
              <a:gd name="connsiteX40" fmla="*/ 180178 w 1337869"/>
              <a:gd name="connsiteY40" fmla="*/ 585576 h 1846817"/>
              <a:gd name="connsiteX41" fmla="*/ 193691 w 1337869"/>
              <a:gd name="connsiteY41" fmla="*/ 590080 h 1846817"/>
              <a:gd name="connsiteX42" fmla="*/ 202700 w 1337869"/>
              <a:gd name="connsiteY42" fmla="*/ 603594 h 1846817"/>
              <a:gd name="connsiteX43" fmla="*/ 175673 w 1337869"/>
              <a:gd name="connsiteY43" fmla="*/ 657647 h 1846817"/>
              <a:gd name="connsiteX44" fmla="*/ 166665 w 1337869"/>
              <a:gd name="connsiteY44" fmla="*/ 671160 h 1846817"/>
              <a:gd name="connsiteX45" fmla="*/ 153151 w 1337869"/>
              <a:gd name="connsiteY45" fmla="*/ 675665 h 1846817"/>
              <a:gd name="connsiteX46" fmla="*/ 144142 w 1337869"/>
              <a:gd name="connsiteY46" fmla="*/ 689178 h 1846817"/>
              <a:gd name="connsiteX47" fmla="*/ 130629 w 1337869"/>
              <a:gd name="connsiteY47" fmla="*/ 702691 h 1846817"/>
              <a:gd name="connsiteX48" fmla="*/ 139638 w 1337869"/>
              <a:gd name="connsiteY48" fmla="*/ 752240 h 1846817"/>
              <a:gd name="connsiteX49" fmla="*/ 144142 w 1337869"/>
              <a:gd name="connsiteY49" fmla="*/ 828815 h 1846817"/>
              <a:gd name="connsiteX50" fmla="*/ 130629 w 1337869"/>
              <a:gd name="connsiteY50" fmla="*/ 824311 h 1846817"/>
              <a:gd name="connsiteX51" fmla="*/ 117116 w 1337869"/>
              <a:gd name="connsiteY51" fmla="*/ 828815 h 1846817"/>
              <a:gd name="connsiteX52" fmla="*/ 103602 w 1337869"/>
              <a:gd name="connsiteY52" fmla="*/ 837824 h 1846817"/>
              <a:gd name="connsiteX53" fmla="*/ 85585 w 1337869"/>
              <a:gd name="connsiteY53" fmla="*/ 864851 h 1846817"/>
              <a:gd name="connsiteX54" fmla="*/ 72071 w 1337869"/>
              <a:gd name="connsiteY54" fmla="*/ 873860 h 1846817"/>
              <a:gd name="connsiteX55" fmla="*/ 49549 w 1337869"/>
              <a:gd name="connsiteY55" fmla="*/ 896382 h 1846817"/>
              <a:gd name="connsiteX56" fmla="*/ 40540 w 1337869"/>
              <a:gd name="connsiteY56" fmla="*/ 909895 h 1846817"/>
              <a:gd name="connsiteX57" fmla="*/ 18018 w 1337869"/>
              <a:gd name="connsiteY57" fmla="*/ 936922 h 1846817"/>
              <a:gd name="connsiteX58" fmla="*/ 13514 w 1337869"/>
              <a:gd name="connsiteY58" fmla="*/ 950435 h 1846817"/>
              <a:gd name="connsiteX59" fmla="*/ 0 w 1337869"/>
              <a:gd name="connsiteY59" fmla="*/ 977462 h 1846817"/>
              <a:gd name="connsiteX60" fmla="*/ 13514 w 1337869"/>
              <a:gd name="connsiteY60" fmla="*/ 1004488 h 1846817"/>
              <a:gd name="connsiteX61" fmla="*/ 40540 w 1337869"/>
              <a:gd name="connsiteY61" fmla="*/ 1031515 h 1846817"/>
              <a:gd name="connsiteX62" fmla="*/ 63063 w 1337869"/>
              <a:gd name="connsiteY62" fmla="*/ 1054037 h 1846817"/>
              <a:gd name="connsiteX63" fmla="*/ 85585 w 1337869"/>
              <a:gd name="connsiteY63" fmla="*/ 1076559 h 1846817"/>
              <a:gd name="connsiteX64" fmla="*/ 108107 w 1337869"/>
              <a:gd name="connsiteY64" fmla="*/ 1099081 h 1846817"/>
              <a:gd name="connsiteX65" fmla="*/ 130629 w 1337869"/>
              <a:gd name="connsiteY65" fmla="*/ 1126108 h 1846817"/>
              <a:gd name="connsiteX66" fmla="*/ 139638 w 1337869"/>
              <a:gd name="connsiteY66" fmla="*/ 1139621 h 1846817"/>
              <a:gd name="connsiteX67" fmla="*/ 153151 w 1337869"/>
              <a:gd name="connsiteY67" fmla="*/ 1148630 h 1846817"/>
              <a:gd name="connsiteX68" fmla="*/ 180178 w 1337869"/>
              <a:gd name="connsiteY68" fmla="*/ 1171152 h 1846817"/>
              <a:gd name="connsiteX69" fmla="*/ 189187 w 1337869"/>
              <a:gd name="connsiteY69" fmla="*/ 1184666 h 1846817"/>
              <a:gd name="connsiteX70" fmla="*/ 202700 w 1337869"/>
              <a:gd name="connsiteY70" fmla="*/ 1193674 h 1846817"/>
              <a:gd name="connsiteX71" fmla="*/ 220718 w 1337869"/>
              <a:gd name="connsiteY71" fmla="*/ 1216197 h 1846817"/>
              <a:gd name="connsiteX72" fmla="*/ 229727 w 1337869"/>
              <a:gd name="connsiteY72" fmla="*/ 1229710 h 1846817"/>
              <a:gd name="connsiteX73" fmla="*/ 243240 w 1337869"/>
              <a:gd name="connsiteY73" fmla="*/ 1238719 h 1846817"/>
              <a:gd name="connsiteX74" fmla="*/ 274771 w 1337869"/>
              <a:gd name="connsiteY74" fmla="*/ 1274754 h 1846817"/>
              <a:gd name="connsiteX75" fmla="*/ 283780 w 1337869"/>
              <a:gd name="connsiteY75" fmla="*/ 1288268 h 1846817"/>
              <a:gd name="connsiteX76" fmla="*/ 310806 w 1337869"/>
              <a:gd name="connsiteY76" fmla="*/ 1306285 h 1846817"/>
              <a:gd name="connsiteX77" fmla="*/ 346842 w 1337869"/>
              <a:gd name="connsiteY77" fmla="*/ 1337816 h 1846817"/>
              <a:gd name="connsiteX78" fmla="*/ 373868 w 1337869"/>
              <a:gd name="connsiteY78" fmla="*/ 1360338 h 1846817"/>
              <a:gd name="connsiteX79" fmla="*/ 396391 w 1337869"/>
              <a:gd name="connsiteY79" fmla="*/ 1382861 h 1846817"/>
              <a:gd name="connsiteX80" fmla="*/ 418913 w 1337869"/>
              <a:gd name="connsiteY80" fmla="*/ 1405383 h 1846817"/>
              <a:gd name="connsiteX81" fmla="*/ 450444 w 1337869"/>
              <a:gd name="connsiteY81" fmla="*/ 1441418 h 1846817"/>
              <a:gd name="connsiteX82" fmla="*/ 472966 w 1337869"/>
              <a:gd name="connsiteY82" fmla="*/ 1463940 h 1846817"/>
              <a:gd name="connsiteX83" fmla="*/ 481975 w 1337869"/>
              <a:gd name="connsiteY83" fmla="*/ 1477454 h 1846817"/>
              <a:gd name="connsiteX84" fmla="*/ 509001 w 1337869"/>
              <a:gd name="connsiteY84" fmla="*/ 1495471 h 1846817"/>
              <a:gd name="connsiteX85" fmla="*/ 522515 w 1337869"/>
              <a:gd name="connsiteY85" fmla="*/ 1504480 h 1846817"/>
              <a:gd name="connsiteX86" fmla="*/ 545037 w 1337869"/>
              <a:gd name="connsiteY86" fmla="*/ 1522498 h 1846817"/>
              <a:gd name="connsiteX87" fmla="*/ 585577 w 1337869"/>
              <a:gd name="connsiteY87" fmla="*/ 1549525 h 1846817"/>
              <a:gd name="connsiteX88" fmla="*/ 599090 w 1337869"/>
              <a:gd name="connsiteY88" fmla="*/ 1558534 h 1846817"/>
              <a:gd name="connsiteX89" fmla="*/ 612603 w 1337869"/>
              <a:gd name="connsiteY89" fmla="*/ 1563038 h 1846817"/>
              <a:gd name="connsiteX90" fmla="*/ 653143 w 1337869"/>
              <a:gd name="connsiteY90" fmla="*/ 1590065 h 1846817"/>
              <a:gd name="connsiteX91" fmla="*/ 680170 w 1337869"/>
              <a:gd name="connsiteY91" fmla="*/ 1608082 h 1846817"/>
              <a:gd name="connsiteX92" fmla="*/ 707197 w 1337869"/>
              <a:gd name="connsiteY92" fmla="*/ 1626100 h 1846817"/>
              <a:gd name="connsiteX93" fmla="*/ 734223 w 1337869"/>
              <a:gd name="connsiteY93" fmla="*/ 1644118 h 1846817"/>
              <a:gd name="connsiteX94" fmla="*/ 747736 w 1337869"/>
              <a:gd name="connsiteY94" fmla="*/ 1657631 h 1846817"/>
              <a:gd name="connsiteX95" fmla="*/ 774763 w 1337869"/>
              <a:gd name="connsiteY95" fmla="*/ 1675649 h 1846817"/>
              <a:gd name="connsiteX96" fmla="*/ 788276 w 1337869"/>
              <a:gd name="connsiteY96" fmla="*/ 1684658 h 1846817"/>
              <a:gd name="connsiteX97" fmla="*/ 824312 w 1337869"/>
              <a:gd name="connsiteY97" fmla="*/ 1716189 h 1846817"/>
              <a:gd name="connsiteX98" fmla="*/ 837825 w 1337869"/>
              <a:gd name="connsiteY98" fmla="*/ 1729702 h 1846817"/>
              <a:gd name="connsiteX99" fmla="*/ 864852 w 1337869"/>
              <a:gd name="connsiteY99" fmla="*/ 1747720 h 1846817"/>
              <a:gd name="connsiteX100" fmla="*/ 891878 w 1337869"/>
              <a:gd name="connsiteY100" fmla="*/ 1770242 h 1846817"/>
              <a:gd name="connsiteX101" fmla="*/ 900887 w 1337869"/>
              <a:gd name="connsiteY101" fmla="*/ 1783755 h 1846817"/>
              <a:gd name="connsiteX102" fmla="*/ 914400 w 1337869"/>
              <a:gd name="connsiteY102" fmla="*/ 1788260 h 1846817"/>
              <a:gd name="connsiteX103" fmla="*/ 941427 w 1337869"/>
              <a:gd name="connsiteY103" fmla="*/ 1806277 h 1846817"/>
              <a:gd name="connsiteX104" fmla="*/ 954940 w 1337869"/>
              <a:gd name="connsiteY104" fmla="*/ 1819791 h 1846817"/>
              <a:gd name="connsiteX105" fmla="*/ 981967 w 1337869"/>
              <a:gd name="connsiteY105" fmla="*/ 1837808 h 1846817"/>
              <a:gd name="connsiteX106" fmla="*/ 995480 w 1337869"/>
              <a:gd name="connsiteY106" fmla="*/ 1846817 h 1846817"/>
              <a:gd name="connsiteX107" fmla="*/ 1008994 w 1337869"/>
              <a:gd name="connsiteY107" fmla="*/ 1819791 h 1846817"/>
              <a:gd name="connsiteX108" fmla="*/ 1036020 w 1337869"/>
              <a:gd name="connsiteY108" fmla="*/ 1810782 h 1846817"/>
              <a:gd name="connsiteX109" fmla="*/ 1054038 w 1337869"/>
              <a:gd name="connsiteY109" fmla="*/ 1788260 h 1846817"/>
              <a:gd name="connsiteX110" fmla="*/ 1072056 w 1337869"/>
              <a:gd name="connsiteY110" fmla="*/ 1761233 h 1846817"/>
              <a:gd name="connsiteX111" fmla="*/ 1085569 w 1337869"/>
              <a:gd name="connsiteY111" fmla="*/ 1720693 h 1846817"/>
              <a:gd name="connsiteX112" fmla="*/ 1090073 w 1337869"/>
              <a:gd name="connsiteY112" fmla="*/ 1707180 h 1846817"/>
              <a:gd name="connsiteX113" fmla="*/ 1094578 w 1337869"/>
              <a:gd name="connsiteY113" fmla="*/ 1689162 h 1846817"/>
              <a:gd name="connsiteX114" fmla="*/ 1099082 w 1337869"/>
              <a:gd name="connsiteY114" fmla="*/ 1666640 h 1846817"/>
              <a:gd name="connsiteX115" fmla="*/ 1108091 w 1337869"/>
              <a:gd name="connsiteY115" fmla="*/ 1639613 h 1846817"/>
              <a:gd name="connsiteX116" fmla="*/ 1112596 w 1337869"/>
              <a:gd name="connsiteY116" fmla="*/ 1626100 h 1846817"/>
              <a:gd name="connsiteX117" fmla="*/ 1121604 w 1337869"/>
              <a:gd name="connsiteY117" fmla="*/ 1572047 h 1846817"/>
              <a:gd name="connsiteX118" fmla="*/ 1130613 w 1337869"/>
              <a:gd name="connsiteY118" fmla="*/ 1531507 h 1846817"/>
              <a:gd name="connsiteX119" fmla="*/ 1144127 w 1337869"/>
              <a:gd name="connsiteY119" fmla="*/ 1463940 h 1846817"/>
              <a:gd name="connsiteX120" fmla="*/ 1162144 w 1337869"/>
              <a:gd name="connsiteY120" fmla="*/ 1423401 h 1846817"/>
              <a:gd name="connsiteX121" fmla="*/ 1189171 w 1337869"/>
              <a:gd name="connsiteY121" fmla="*/ 1405383 h 1846817"/>
              <a:gd name="connsiteX122" fmla="*/ 1202684 w 1337869"/>
              <a:gd name="connsiteY122" fmla="*/ 1396374 h 1846817"/>
              <a:gd name="connsiteX123" fmla="*/ 1216198 w 1337869"/>
              <a:gd name="connsiteY123" fmla="*/ 1391870 h 1846817"/>
              <a:gd name="connsiteX124" fmla="*/ 1297277 w 1337869"/>
              <a:gd name="connsiteY124" fmla="*/ 1382861 h 1846817"/>
              <a:gd name="connsiteX125" fmla="*/ 1301782 w 1337869"/>
              <a:gd name="connsiteY125" fmla="*/ 1369347 h 1846817"/>
              <a:gd name="connsiteX126" fmla="*/ 1274755 w 1337869"/>
              <a:gd name="connsiteY126" fmla="*/ 1351330 h 1846817"/>
              <a:gd name="connsiteX127" fmla="*/ 1247729 w 1337869"/>
              <a:gd name="connsiteY127" fmla="*/ 1328807 h 1846817"/>
              <a:gd name="connsiteX128" fmla="*/ 1220702 w 1337869"/>
              <a:gd name="connsiteY128" fmla="*/ 1306285 h 1846817"/>
              <a:gd name="connsiteX129" fmla="*/ 1211693 w 1337869"/>
              <a:gd name="connsiteY129" fmla="*/ 1292772 h 1846817"/>
              <a:gd name="connsiteX130" fmla="*/ 1198180 w 1337869"/>
              <a:gd name="connsiteY130" fmla="*/ 1283763 h 1846817"/>
              <a:gd name="connsiteX131" fmla="*/ 1193675 w 1337869"/>
              <a:gd name="connsiteY131" fmla="*/ 1270250 h 1846817"/>
              <a:gd name="connsiteX132" fmla="*/ 1166649 w 1337869"/>
              <a:gd name="connsiteY132" fmla="*/ 1252232 h 1846817"/>
              <a:gd name="connsiteX133" fmla="*/ 1180162 w 1337869"/>
              <a:gd name="connsiteY133" fmla="*/ 1220701 h 1846817"/>
              <a:gd name="connsiteX134" fmla="*/ 1184666 w 1337869"/>
              <a:gd name="connsiteY134" fmla="*/ 1207188 h 1846817"/>
              <a:gd name="connsiteX135" fmla="*/ 1202684 w 1337869"/>
              <a:gd name="connsiteY135" fmla="*/ 1180161 h 1846817"/>
              <a:gd name="connsiteX136" fmla="*/ 1211693 w 1337869"/>
              <a:gd name="connsiteY136" fmla="*/ 1166648 h 1846817"/>
              <a:gd name="connsiteX137" fmla="*/ 1225206 w 1337869"/>
              <a:gd name="connsiteY137" fmla="*/ 1157639 h 1846817"/>
              <a:gd name="connsiteX138" fmla="*/ 1252233 w 1337869"/>
              <a:gd name="connsiteY138" fmla="*/ 1139621 h 1846817"/>
              <a:gd name="connsiteX139" fmla="*/ 1265746 w 1337869"/>
              <a:gd name="connsiteY139" fmla="*/ 1126108 h 1846817"/>
              <a:gd name="connsiteX140" fmla="*/ 1279260 w 1337869"/>
              <a:gd name="connsiteY140" fmla="*/ 1121603 h 1846817"/>
              <a:gd name="connsiteX141" fmla="*/ 1292773 w 1337869"/>
              <a:gd name="connsiteY141" fmla="*/ 1112595 h 1846817"/>
              <a:gd name="connsiteX142" fmla="*/ 1301782 w 1337869"/>
              <a:gd name="connsiteY142" fmla="*/ 1099081 h 1846817"/>
              <a:gd name="connsiteX143" fmla="*/ 1315295 w 1337869"/>
              <a:gd name="connsiteY143" fmla="*/ 1094577 h 1846817"/>
              <a:gd name="connsiteX144" fmla="*/ 1333313 w 1337869"/>
              <a:gd name="connsiteY144" fmla="*/ 1067550 h 1846817"/>
              <a:gd name="connsiteX145" fmla="*/ 1337817 w 1337869"/>
              <a:gd name="connsiteY145" fmla="*/ 1054037 h 1846817"/>
              <a:gd name="connsiteX146" fmla="*/ 1315295 w 1337869"/>
              <a:gd name="connsiteY146" fmla="*/ 1013497 h 1846817"/>
              <a:gd name="connsiteX147" fmla="*/ 1306286 w 1337869"/>
              <a:gd name="connsiteY147" fmla="*/ 999984 h 1846817"/>
              <a:gd name="connsiteX148" fmla="*/ 1292773 w 1337869"/>
              <a:gd name="connsiteY148" fmla="*/ 990975 h 1846817"/>
              <a:gd name="connsiteX149" fmla="*/ 1279260 w 1337869"/>
              <a:gd name="connsiteY149" fmla="*/ 977462 h 1846817"/>
              <a:gd name="connsiteX150" fmla="*/ 1252233 w 1337869"/>
              <a:gd name="connsiteY150" fmla="*/ 959444 h 1846817"/>
              <a:gd name="connsiteX151" fmla="*/ 1216198 w 1337869"/>
              <a:gd name="connsiteY151" fmla="*/ 932417 h 1846817"/>
              <a:gd name="connsiteX152" fmla="*/ 1189171 w 1337869"/>
              <a:gd name="connsiteY152" fmla="*/ 914400 h 1846817"/>
              <a:gd name="connsiteX153" fmla="*/ 1157640 w 1337869"/>
              <a:gd name="connsiteY153" fmla="*/ 896382 h 1846817"/>
              <a:gd name="connsiteX154" fmla="*/ 1135118 w 1337869"/>
              <a:gd name="connsiteY154" fmla="*/ 878364 h 1846817"/>
              <a:gd name="connsiteX155" fmla="*/ 1094578 w 1337869"/>
              <a:gd name="connsiteY155" fmla="*/ 851337 h 1846817"/>
              <a:gd name="connsiteX156" fmla="*/ 1081065 w 1337869"/>
              <a:gd name="connsiteY156" fmla="*/ 842329 h 1846817"/>
              <a:gd name="connsiteX157" fmla="*/ 1067551 w 1337869"/>
              <a:gd name="connsiteY157" fmla="*/ 833320 h 1846817"/>
              <a:gd name="connsiteX158" fmla="*/ 1063047 w 1337869"/>
              <a:gd name="connsiteY158" fmla="*/ 819806 h 1846817"/>
              <a:gd name="connsiteX159" fmla="*/ 1099082 w 1337869"/>
              <a:gd name="connsiteY159" fmla="*/ 828815 h 1846817"/>
              <a:gd name="connsiteX160" fmla="*/ 1112596 w 1337869"/>
              <a:gd name="connsiteY160" fmla="*/ 837824 h 1846817"/>
              <a:gd name="connsiteX161" fmla="*/ 1180162 w 1337869"/>
              <a:gd name="connsiteY161" fmla="*/ 846833 h 1846817"/>
              <a:gd name="connsiteX162" fmla="*/ 1238720 w 1337869"/>
              <a:gd name="connsiteY162" fmla="*/ 860346 h 1846817"/>
              <a:gd name="connsiteX163" fmla="*/ 1256737 w 1337869"/>
              <a:gd name="connsiteY163" fmla="*/ 864851 h 1846817"/>
              <a:gd name="connsiteX164" fmla="*/ 1297277 w 1337869"/>
              <a:gd name="connsiteY164" fmla="*/ 860346 h 1846817"/>
              <a:gd name="connsiteX165" fmla="*/ 1310791 w 1337869"/>
              <a:gd name="connsiteY165" fmla="*/ 846833 h 1846817"/>
              <a:gd name="connsiteX166" fmla="*/ 1328808 w 1337869"/>
              <a:gd name="connsiteY166" fmla="*/ 806293 h 1846817"/>
              <a:gd name="connsiteX167" fmla="*/ 1337817 w 1337869"/>
              <a:gd name="connsiteY167" fmla="*/ 774762 h 1846817"/>
              <a:gd name="connsiteX168" fmla="*/ 1328808 w 1337869"/>
              <a:gd name="connsiteY168" fmla="*/ 689178 h 1846817"/>
              <a:gd name="connsiteX169" fmla="*/ 1319799 w 1337869"/>
              <a:gd name="connsiteY169" fmla="*/ 662151 h 1846817"/>
              <a:gd name="connsiteX170" fmla="*/ 1315295 w 1337869"/>
              <a:gd name="connsiteY170" fmla="*/ 648638 h 1846817"/>
              <a:gd name="connsiteX171" fmla="*/ 1279260 w 1337869"/>
              <a:gd name="connsiteY171" fmla="*/ 608098 h 1846817"/>
              <a:gd name="connsiteX172" fmla="*/ 1238720 w 1337869"/>
              <a:gd name="connsiteY172" fmla="*/ 581071 h 1846817"/>
              <a:gd name="connsiteX173" fmla="*/ 1225206 w 1337869"/>
              <a:gd name="connsiteY173" fmla="*/ 572063 h 1846817"/>
              <a:gd name="connsiteX174" fmla="*/ 1211693 w 1337869"/>
              <a:gd name="connsiteY174" fmla="*/ 558549 h 1846817"/>
              <a:gd name="connsiteX175" fmla="*/ 1184666 w 1337869"/>
              <a:gd name="connsiteY175" fmla="*/ 549540 h 1846817"/>
              <a:gd name="connsiteX176" fmla="*/ 1171153 w 1337869"/>
              <a:gd name="connsiteY176" fmla="*/ 545036 h 1846817"/>
              <a:gd name="connsiteX177" fmla="*/ 1130613 w 1337869"/>
              <a:gd name="connsiteY177" fmla="*/ 522514 h 1846817"/>
              <a:gd name="connsiteX178" fmla="*/ 1103587 w 1337869"/>
              <a:gd name="connsiteY178" fmla="*/ 504496 h 1846817"/>
              <a:gd name="connsiteX179" fmla="*/ 1090073 w 1337869"/>
              <a:gd name="connsiteY179" fmla="*/ 495487 h 1846817"/>
              <a:gd name="connsiteX180" fmla="*/ 1045029 w 1337869"/>
              <a:gd name="connsiteY180" fmla="*/ 463956 h 1846817"/>
              <a:gd name="connsiteX181" fmla="*/ 1018002 w 1337869"/>
              <a:gd name="connsiteY181" fmla="*/ 445938 h 1846817"/>
              <a:gd name="connsiteX182" fmla="*/ 1004489 w 1337869"/>
              <a:gd name="connsiteY182" fmla="*/ 441434 h 1846817"/>
              <a:gd name="connsiteX183" fmla="*/ 990976 w 1337869"/>
              <a:gd name="connsiteY183" fmla="*/ 432425 h 1846817"/>
              <a:gd name="connsiteX184" fmla="*/ 963949 w 1337869"/>
              <a:gd name="connsiteY184" fmla="*/ 405399 h 1846817"/>
              <a:gd name="connsiteX185" fmla="*/ 936923 w 1337869"/>
              <a:gd name="connsiteY185" fmla="*/ 387381 h 1846817"/>
              <a:gd name="connsiteX186" fmla="*/ 923409 w 1337869"/>
              <a:gd name="connsiteY186" fmla="*/ 382876 h 1846817"/>
              <a:gd name="connsiteX187" fmla="*/ 896383 w 1337869"/>
              <a:gd name="connsiteY187" fmla="*/ 364859 h 1846817"/>
              <a:gd name="connsiteX188" fmla="*/ 878365 w 1337869"/>
              <a:gd name="connsiteY188" fmla="*/ 355850 h 1846817"/>
              <a:gd name="connsiteX189" fmla="*/ 864852 w 1337869"/>
              <a:gd name="connsiteY189" fmla="*/ 346841 h 1846817"/>
              <a:gd name="connsiteX190" fmla="*/ 846834 w 1337869"/>
              <a:gd name="connsiteY190" fmla="*/ 333328 h 1846817"/>
              <a:gd name="connsiteX191" fmla="*/ 819807 w 1337869"/>
              <a:gd name="connsiteY191" fmla="*/ 324319 h 1846817"/>
              <a:gd name="connsiteX192" fmla="*/ 792781 w 1337869"/>
              <a:gd name="connsiteY192" fmla="*/ 310805 h 1846817"/>
              <a:gd name="connsiteX193" fmla="*/ 779267 w 1337869"/>
              <a:gd name="connsiteY193" fmla="*/ 301797 h 1846817"/>
              <a:gd name="connsiteX194" fmla="*/ 752241 w 1337869"/>
              <a:gd name="connsiteY194" fmla="*/ 292788 h 1846817"/>
              <a:gd name="connsiteX195" fmla="*/ 738728 w 1337869"/>
              <a:gd name="connsiteY195" fmla="*/ 288283 h 1846817"/>
              <a:gd name="connsiteX196" fmla="*/ 725214 w 1337869"/>
              <a:gd name="connsiteY196" fmla="*/ 283779 h 1846817"/>
              <a:gd name="connsiteX197" fmla="*/ 684674 w 1337869"/>
              <a:gd name="connsiteY197" fmla="*/ 265761 h 1846817"/>
              <a:gd name="connsiteX198" fmla="*/ 671161 w 1337869"/>
              <a:gd name="connsiteY198" fmla="*/ 261257 h 1846817"/>
              <a:gd name="connsiteX199" fmla="*/ 630621 w 1337869"/>
              <a:gd name="connsiteY199" fmla="*/ 243239 h 1846817"/>
              <a:gd name="connsiteX200" fmla="*/ 617108 w 1337869"/>
              <a:gd name="connsiteY200" fmla="*/ 238735 h 1846817"/>
              <a:gd name="connsiteX201" fmla="*/ 603595 w 1337869"/>
              <a:gd name="connsiteY201" fmla="*/ 229726 h 1846817"/>
              <a:gd name="connsiteX202" fmla="*/ 576568 w 1337869"/>
              <a:gd name="connsiteY202" fmla="*/ 220717 h 1846817"/>
              <a:gd name="connsiteX203" fmla="*/ 545037 w 1337869"/>
              <a:gd name="connsiteY203" fmla="*/ 202699 h 1846817"/>
              <a:gd name="connsiteX204" fmla="*/ 531524 w 1337869"/>
              <a:gd name="connsiteY204" fmla="*/ 198195 h 1846817"/>
              <a:gd name="connsiteX205" fmla="*/ 518010 w 1337869"/>
              <a:gd name="connsiteY205" fmla="*/ 189186 h 1846817"/>
              <a:gd name="connsiteX206" fmla="*/ 504497 w 1337869"/>
              <a:gd name="connsiteY206" fmla="*/ 184681 h 1846817"/>
              <a:gd name="connsiteX207" fmla="*/ 477470 w 1337869"/>
              <a:gd name="connsiteY207" fmla="*/ 166664 h 1846817"/>
              <a:gd name="connsiteX208" fmla="*/ 450444 w 1337869"/>
              <a:gd name="connsiteY208" fmla="*/ 153150 h 1846817"/>
              <a:gd name="connsiteX209" fmla="*/ 436931 w 1337869"/>
              <a:gd name="connsiteY209" fmla="*/ 139637 h 1846817"/>
              <a:gd name="connsiteX210" fmla="*/ 427922 w 1337869"/>
              <a:gd name="connsiteY210" fmla="*/ 126124 h 1846817"/>
              <a:gd name="connsiteX211" fmla="*/ 414408 w 1337869"/>
              <a:gd name="connsiteY211" fmla="*/ 121619 h 1846817"/>
              <a:gd name="connsiteX212" fmla="*/ 414408 w 1337869"/>
              <a:gd name="connsiteY212" fmla="*/ 90088 h 184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337869" h="1846817">
                <a:moveTo>
                  <a:pt x="414408" y="90088"/>
                </a:moveTo>
                <a:cubicBezTo>
                  <a:pt x="407651" y="83331"/>
                  <a:pt x="384959" y="86624"/>
                  <a:pt x="373868" y="81079"/>
                </a:cubicBezTo>
                <a:cubicBezTo>
                  <a:pt x="338945" y="63617"/>
                  <a:pt x="380804" y="78886"/>
                  <a:pt x="346842" y="67566"/>
                </a:cubicBezTo>
                <a:cubicBezTo>
                  <a:pt x="342338" y="64563"/>
                  <a:pt x="338171" y="60978"/>
                  <a:pt x="333329" y="58557"/>
                </a:cubicBezTo>
                <a:cubicBezTo>
                  <a:pt x="329082" y="56434"/>
                  <a:pt x="323966" y="56359"/>
                  <a:pt x="319815" y="54053"/>
                </a:cubicBezTo>
                <a:cubicBezTo>
                  <a:pt x="273349" y="28239"/>
                  <a:pt x="309854" y="41722"/>
                  <a:pt x="279275" y="31531"/>
                </a:cubicBezTo>
                <a:cubicBezTo>
                  <a:pt x="240553" y="5716"/>
                  <a:pt x="289542" y="36664"/>
                  <a:pt x="252249" y="18017"/>
                </a:cubicBezTo>
                <a:cubicBezTo>
                  <a:pt x="247407" y="15596"/>
                  <a:pt x="243682" y="11207"/>
                  <a:pt x="238735" y="9008"/>
                </a:cubicBezTo>
                <a:cubicBezTo>
                  <a:pt x="230057" y="5151"/>
                  <a:pt x="211709" y="0"/>
                  <a:pt x="211709" y="0"/>
                </a:cubicBezTo>
                <a:cubicBezTo>
                  <a:pt x="189187" y="1501"/>
                  <a:pt x="166114" y="-666"/>
                  <a:pt x="144142" y="4504"/>
                </a:cubicBezTo>
                <a:cubicBezTo>
                  <a:pt x="134785" y="6705"/>
                  <a:pt x="134840" y="26268"/>
                  <a:pt x="130629" y="31531"/>
                </a:cubicBezTo>
                <a:cubicBezTo>
                  <a:pt x="127247" y="35758"/>
                  <a:pt x="121620" y="37536"/>
                  <a:pt x="117116" y="40539"/>
                </a:cubicBezTo>
                <a:cubicBezTo>
                  <a:pt x="96095" y="72070"/>
                  <a:pt x="108107" y="61560"/>
                  <a:pt x="85585" y="76575"/>
                </a:cubicBezTo>
                <a:cubicBezTo>
                  <a:pt x="84083" y="81079"/>
                  <a:pt x="82329" y="85507"/>
                  <a:pt x="81080" y="90088"/>
                </a:cubicBezTo>
                <a:cubicBezTo>
                  <a:pt x="77822" y="102033"/>
                  <a:pt x="72071" y="126124"/>
                  <a:pt x="72071" y="126124"/>
                </a:cubicBezTo>
                <a:cubicBezTo>
                  <a:pt x="81901" y="155609"/>
                  <a:pt x="68249" y="126668"/>
                  <a:pt x="90089" y="144141"/>
                </a:cubicBezTo>
                <a:cubicBezTo>
                  <a:pt x="94316" y="147523"/>
                  <a:pt x="95270" y="153827"/>
                  <a:pt x="99098" y="157655"/>
                </a:cubicBezTo>
                <a:cubicBezTo>
                  <a:pt x="102926" y="161483"/>
                  <a:pt x="108107" y="163661"/>
                  <a:pt x="112611" y="166664"/>
                </a:cubicBezTo>
                <a:cubicBezTo>
                  <a:pt x="123937" y="200636"/>
                  <a:pt x="108658" y="158755"/>
                  <a:pt x="126125" y="193690"/>
                </a:cubicBezTo>
                <a:cubicBezTo>
                  <a:pt x="128248" y="197937"/>
                  <a:pt x="128323" y="203053"/>
                  <a:pt x="130629" y="207203"/>
                </a:cubicBezTo>
                <a:cubicBezTo>
                  <a:pt x="135887" y="216668"/>
                  <a:pt x="142641" y="225221"/>
                  <a:pt x="148647" y="234230"/>
                </a:cubicBezTo>
                <a:lnTo>
                  <a:pt x="157656" y="247743"/>
                </a:lnTo>
                <a:cubicBezTo>
                  <a:pt x="159157" y="252248"/>
                  <a:pt x="162160" y="256509"/>
                  <a:pt x="162160" y="261257"/>
                </a:cubicBezTo>
                <a:cubicBezTo>
                  <a:pt x="162160" y="272580"/>
                  <a:pt x="153203" y="279172"/>
                  <a:pt x="148647" y="288283"/>
                </a:cubicBezTo>
                <a:cubicBezTo>
                  <a:pt x="137768" y="310040"/>
                  <a:pt x="153408" y="295620"/>
                  <a:pt x="130629" y="310805"/>
                </a:cubicBezTo>
                <a:cubicBezTo>
                  <a:pt x="104809" y="349536"/>
                  <a:pt x="139189" y="303957"/>
                  <a:pt x="108107" y="328823"/>
                </a:cubicBezTo>
                <a:cubicBezTo>
                  <a:pt x="103880" y="332205"/>
                  <a:pt x="102926" y="338509"/>
                  <a:pt x="99098" y="342337"/>
                </a:cubicBezTo>
                <a:cubicBezTo>
                  <a:pt x="95270" y="346165"/>
                  <a:pt x="90089" y="348342"/>
                  <a:pt x="85585" y="351345"/>
                </a:cubicBezTo>
                <a:cubicBezTo>
                  <a:pt x="64564" y="382876"/>
                  <a:pt x="76576" y="372366"/>
                  <a:pt x="54054" y="387381"/>
                </a:cubicBezTo>
                <a:cubicBezTo>
                  <a:pt x="46125" y="411165"/>
                  <a:pt x="52182" y="396945"/>
                  <a:pt x="31532" y="427921"/>
                </a:cubicBezTo>
                <a:lnTo>
                  <a:pt x="22523" y="441434"/>
                </a:lnTo>
                <a:lnTo>
                  <a:pt x="13514" y="454947"/>
                </a:lnTo>
                <a:cubicBezTo>
                  <a:pt x="20908" y="477132"/>
                  <a:pt x="12724" y="461797"/>
                  <a:pt x="31532" y="477470"/>
                </a:cubicBezTo>
                <a:cubicBezTo>
                  <a:pt x="36426" y="481548"/>
                  <a:pt x="40151" y="486905"/>
                  <a:pt x="45045" y="490983"/>
                </a:cubicBezTo>
                <a:cubicBezTo>
                  <a:pt x="56688" y="500686"/>
                  <a:pt x="58527" y="499982"/>
                  <a:pt x="72071" y="504496"/>
                </a:cubicBezTo>
                <a:cubicBezTo>
                  <a:pt x="76576" y="507499"/>
                  <a:pt x="81757" y="509677"/>
                  <a:pt x="85585" y="513505"/>
                </a:cubicBezTo>
                <a:cubicBezTo>
                  <a:pt x="89413" y="517333"/>
                  <a:pt x="90367" y="523636"/>
                  <a:pt x="94594" y="527018"/>
                </a:cubicBezTo>
                <a:cubicBezTo>
                  <a:pt x="98302" y="529984"/>
                  <a:pt x="103603" y="530021"/>
                  <a:pt x="108107" y="531523"/>
                </a:cubicBezTo>
                <a:cubicBezTo>
                  <a:pt x="111110" y="536027"/>
                  <a:pt x="113042" y="541471"/>
                  <a:pt x="117116" y="545036"/>
                </a:cubicBezTo>
                <a:cubicBezTo>
                  <a:pt x="125264" y="552166"/>
                  <a:pt x="144142" y="563054"/>
                  <a:pt x="144142" y="563054"/>
                </a:cubicBezTo>
                <a:cubicBezTo>
                  <a:pt x="158419" y="584468"/>
                  <a:pt x="148015" y="574855"/>
                  <a:pt x="180178" y="585576"/>
                </a:cubicBezTo>
                <a:lnTo>
                  <a:pt x="193691" y="590080"/>
                </a:lnTo>
                <a:cubicBezTo>
                  <a:pt x="196694" y="594585"/>
                  <a:pt x="202700" y="598180"/>
                  <a:pt x="202700" y="603594"/>
                </a:cubicBezTo>
                <a:cubicBezTo>
                  <a:pt x="202700" y="622243"/>
                  <a:pt x="184782" y="643983"/>
                  <a:pt x="175673" y="657647"/>
                </a:cubicBezTo>
                <a:cubicBezTo>
                  <a:pt x="172670" y="662151"/>
                  <a:pt x="171801" y="669448"/>
                  <a:pt x="166665" y="671160"/>
                </a:cubicBezTo>
                <a:lnTo>
                  <a:pt x="153151" y="675665"/>
                </a:lnTo>
                <a:cubicBezTo>
                  <a:pt x="150148" y="680169"/>
                  <a:pt x="147608" y="685019"/>
                  <a:pt x="144142" y="689178"/>
                </a:cubicBezTo>
                <a:cubicBezTo>
                  <a:pt x="140064" y="694072"/>
                  <a:pt x="131878" y="696445"/>
                  <a:pt x="130629" y="702691"/>
                </a:cubicBezTo>
                <a:cubicBezTo>
                  <a:pt x="128835" y="711660"/>
                  <a:pt x="136741" y="740652"/>
                  <a:pt x="139638" y="752240"/>
                </a:cubicBezTo>
                <a:cubicBezTo>
                  <a:pt x="141139" y="777765"/>
                  <a:pt x="147314" y="803443"/>
                  <a:pt x="144142" y="828815"/>
                </a:cubicBezTo>
                <a:cubicBezTo>
                  <a:pt x="143553" y="833526"/>
                  <a:pt x="135377" y="824311"/>
                  <a:pt x="130629" y="824311"/>
                </a:cubicBezTo>
                <a:cubicBezTo>
                  <a:pt x="125881" y="824311"/>
                  <a:pt x="121620" y="827314"/>
                  <a:pt x="117116" y="828815"/>
                </a:cubicBezTo>
                <a:cubicBezTo>
                  <a:pt x="112611" y="831818"/>
                  <a:pt x="107167" y="833750"/>
                  <a:pt x="103602" y="837824"/>
                </a:cubicBezTo>
                <a:cubicBezTo>
                  <a:pt x="96472" y="845972"/>
                  <a:pt x="94594" y="858845"/>
                  <a:pt x="85585" y="864851"/>
                </a:cubicBezTo>
                <a:lnTo>
                  <a:pt x="72071" y="873860"/>
                </a:lnTo>
                <a:cubicBezTo>
                  <a:pt x="48053" y="909889"/>
                  <a:pt x="79575" y="866357"/>
                  <a:pt x="49549" y="896382"/>
                </a:cubicBezTo>
                <a:cubicBezTo>
                  <a:pt x="45721" y="900210"/>
                  <a:pt x="44006" y="905736"/>
                  <a:pt x="40540" y="909895"/>
                </a:cubicBezTo>
                <a:cubicBezTo>
                  <a:pt x="11642" y="944572"/>
                  <a:pt x="40383" y="903374"/>
                  <a:pt x="18018" y="936922"/>
                </a:cubicBezTo>
                <a:cubicBezTo>
                  <a:pt x="16517" y="941426"/>
                  <a:pt x="15637" y="946188"/>
                  <a:pt x="13514" y="950435"/>
                </a:cubicBezTo>
                <a:cubicBezTo>
                  <a:pt x="-3952" y="985368"/>
                  <a:pt x="11325" y="943490"/>
                  <a:pt x="0" y="977462"/>
                </a:cubicBezTo>
                <a:cubicBezTo>
                  <a:pt x="4175" y="989984"/>
                  <a:pt x="4200" y="994009"/>
                  <a:pt x="13514" y="1004488"/>
                </a:cubicBezTo>
                <a:cubicBezTo>
                  <a:pt x="21978" y="1014010"/>
                  <a:pt x="33473" y="1020914"/>
                  <a:pt x="40540" y="1031515"/>
                </a:cubicBezTo>
                <a:cubicBezTo>
                  <a:pt x="52552" y="1049533"/>
                  <a:pt x="45045" y="1042025"/>
                  <a:pt x="63063" y="1054037"/>
                </a:cubicBezTo>
                <a:cubicBezTo>
                  <a:pt x="87081" y="1090066"/>
                  <a:pt x="55559" y="1046534"/>
                  <a:pt x="85585" y="1076559"/>
                </a:cubicBezTo>
                <a:cubicBezTo>
                  <a:pt x="115618" y="1106591"/>
                  <a:pt x="72068" y="1075054"/>
                  <a:pt x="108107" y="1099081"/>
                </a:cubicBezTo>
                <a:cubicBezTo>
                  <a:pt x="130472" y="1132629"/>
                  <a:pt x="101731" y="1091431"/>
                  <a:pt x="130629" y="1126108"/>
                </a:cubicBezTo>
                <a:cubicBezTo>
                  <a:pt x="134095" y="1130267"/>
                  <a:pt x="135810" y="1135793"/>
                  <a:pt x="139638" y="1139621"/>
                </a:cubicBezTo>
                <a:cubicBezTo>
                  <a:pt x="143466" y="1143449"/>
                  <a:pt x="148992" y="1145164"/>
                  <a:pt x="153151" y="1148630"/>
                </a:cubicBezTo>
                <a:cubicBezTo>
                  <a:pt x="187834" y="1177532"/>
                  <a:pt x="146628" y="1148785"/>
                  <a:pt x="180178" y="1171152"/>
                </a:cubicBezTo>
                <a:cubicBezTo>
                  <a:pt x="183181" y="1175657"/>
                  <a:pt x="185359" y="1180838"/>
                  <a:pt x="189187" y="1184666"/>
                </a:cubicBezTo>
                <a:cubicBezTo>
                  <a:pt x="193015" y="1188494"/>
                  <a:pt x="199318" y="1189447"/>
                  <a:pt x="202700" y="1193674"/>
                </a:cubicBezTo>
                <a:cubicBezTo>
                  <a:pt x="227565" y="1224757"/>
                  <a:pt x="181989" y="1190379"/>
                  <a:pt x="220718" y="1216197"/>
                </a:cubicBezTo>
                <a:cubicBezTo>
                  <a:pt x="223721" y="1220701"/>
                  <a:pt x="225899" y="1225882"/>
                  <a:pt x="229727" y="1229710"/>
                </a:cubicBezTo>
                <a:cubicBezTo>
                  <a:pt x="233555" y="1233538"/>
                  <a:pt x="239675" y="1234645"/>
                  <a:pt x="243240" y="1238719"/>
                </a:cubicBezTo>
                <a:cubicBezTo>
                  <a:pt x="280026" y="1280760"/>
                  <a:pt x="244367" y="1254484"/>
                  <a:pt x="274771" y="1274754"/>
                </a:cubicBezTo>
                <a:cubicBezTo>
                  <a:pt x="277774" y="1279259"/>
                  <a:pt x="279706" y="1284703"/>
                  <a:pt x="283780" y="1288268"/>
                </a:cubicBezTo>
                <a:cubicBezTo>
                  <a:pt x="291928" y="1295398"/>
                  <a:pt x="310806" y="1306285"/>
                  <a:pt x="310806" y="1306285"/>
                </a:cubicBezTo>
                <a:cubicBezTo>
                  <a:pt x="336336" y="1344581"/>
                  <a:pt x="294281" y="1285252"/>
                  <a:pt x="346842" y="1337816"/>
                </a:cubicBezTo>
                <a:cubicBezTo>
                  <a:pt x="364183" y="1355158"/>
                  <a:pt x="355054" y="1347797"/>
                  <a:pt x="373868" y="1360338"/>
                </a:cubicBezTo>
                <a:cubicBezTo>
                  <a:pt x="397892" y="1396375"/>
                  <a:pt x="366360" y="1352830"/>
                  <a:pt x="396391" y="1382861"/>
                </a:cubicBezTo>
                <a:cubicBezTo>
                  <a:pt x="426421" y="1412891"/>
                  <a:pt x="382874" y="1381358"/>
                  <a:pt x="418913" y="1405383"/>
                </a:cubicBezTo>
                <a:cubicBezTo>
                  <a:pt x="439934" y="1436913"/>
                  <a:pt x="427922" y="1426403"/>
                  <a:pt x="450444" y="1441418"/>
                </a:cubicBezTo>
                <a:cubicBezTo>
                  <a:pt x="474469" y="1477457"/>
                  <a:pt x="442936" y="1433910"/>
                  <a:pt x="472966" y="1463940"/>
                </a:cubicBezTo>
                <a:cubicBezTo>
                  <a:pt x="476794" y="1467768"/>
                  <a:pt x="477901" y="1473889"/>
                  <a:pt x="481975" y="1477454"/>
                </a:cubicBezTo>
                <a:cubicBezTo>
                  <a:pt x="490123" y="1484584"/>
                  <a:pt x="499992" y="1489465"/>
                  <a:pt x="509001" y="1495471"/>
                </a:cubicBezTo>
                <a:lnTo>
                  <a:pt x="522515" y="1504480"/>
                </a:lnTo>
                <a:cubicBezTo>
                  <a:pt x="539161" y="1529450"/>
                  <a:pt x="522000" y="1509700"/>
                  <a:pt x="545037" y="1522498"/>
                </a:cubicBezTo>
                <a:cubicBezTo>
                  <a:pt x="545044" y="1522502"/>
                  <a:pt x="578817" y="1545018"/>
                  <a:pt x="585577" y="1549525"/>
                </a:cubicBezTo>
                <a:cubicBezTo>
                  <a:pt x="590081" y="1552528"/>
                  <a:pt x="593954" y="1556822"/>
                  <a:pt x="599090" y="1558534"/>
                </a:cubicBezTo>
                <a:lnTo>
                  <a:pt x="612603" y="1563038"/>
                </a:lnTo>
                <a:lnTo>
                  <a:pt x="653143" y="1590065"/>
                </a:lnTo>
                <a:cubicBezTo>
                  <a:pt x="653151" y="1590070"/>
                  <a:pt x="680163" y="1608075"/>
                  <a:pt x="680170" y="1608082"/>
                </a:cubicBezTo>
                <a:cubicBezTo>
                  <a:pt x="697040" y="1624954"/>
                  <a:pt x="687639" y="1619582"/>
                  <a:pt x="707197" y="1626100"/>
                </a:cubicBezTo>
                <a:cubicBezTo>
                  <a:pt x="750304" y="1669207"/>
                  <a:pt x="695111" y="1618042"/>
                  <a:pt x="734223" y="1644118"/>
                </a:cubicBezTo>
                <a:cubicBezTo>
                  <a:pt x="739523" y="1647652"/>
                  <a:pt x="742708" y="1653720"/>
                  <a:pt x="747736" y="1657631"/>
                </a:cubicBezTo>
                <a:cubicBezTo>
                  <a:pt x="756283" y="1664278"/>
                  <a:pt x="765754" y="1669643"/>
                  <a:pt x="774763" y="1675649"/>
                </a:cubicBezTo>
                <a:lnTo>
                  <a:pt x="788276" y="1684658"/>
                </a:lnTo>
                <a:cubicBezTo>
                  <a:pt x="813803" y="1722946"/>
                  <a:pt x="771757" y="1663634"/>
                  <a:pt x="824312" y="1716189"/>
                </a:cubicBezTo>
                <a:cubicBezTo>
                  <a:pt x="828816" y="1720693"/>
                  <a:pt x="832797" y="1725791"/>
                  <a:pt x="837825" y="1729702"/>
                </a:cubicBezTo>
                <a:cubicBezTo>
                  <a:pt x="846372" y="1736349"/>
                  <a:pt x="857196" y="1740064"/>
                  <a:pt x="864852" y="1747720"/>
                </a:cubicBezTo>
                <a:cubicBezTo>
                  <a:pt x="882193" y="1765061"/>
                  <a:pt x="873065" y="1757699"/>
                  <a:pt x="891878" y="1770242"/>
                </a:cubicBezTo>
                <a:cubicBezTo>
                  <a:pt x="894881" y="1774746"/>
                  <a:pt x="896660" y="1780373"/>
                  <a:pt x="900887" y="1783755"/>
                </a:cubicBezTo>
                <a:cubicBezTo>
                  <a:pt x="904595" y="1786721"/>
                  <a:pt x="910249" y="1785954"/>
                  <a:pt x="914400" y="1788260"/>
                </a:cubicBezTo>
                <a:cubicBezTo>
                  <a:pt x="923865" y="1793518"/>
                  <a:pt x="933771" y="1798621"/>
                  <a:pt x="941427" y="1806277"/>
                </a:cubicBezTo>
                <a:cubicBezTo>
                  <a:pt x="945931" y="1810782"/>
                  <a:pt x="949912" y="1815880"/>
                  <a:pt x="954940" y="1819791"/>
                </a:cubicBezTo>
                <a:cubicBezTo>
                  <a:pt x="963487" y="1826438"/>
                  <a:pt x="972958" y="1831802"/>
                  <a:pt x="981967" y="1837808"/>
                </a:cubicBezTo>
                <a:lnTo>
                  <a:pt x="995480" y="1846817"/>
                </a:lnTo>
                <a:cubicBezTo>
                  <a:pt x="997935" y="1839454"/>
                  <a:pt x="1001641" y="1824387"/>
                  <a:pt x="1008994" y="1819791"/>
                </a:cubicBezTo>
                <a:cubicBezTo>
                  <a:pt x="1017047" y="1814758"/>
                  <a:pt x="1036020" y="1810782"/>
                  <a:pt x="1036020" y="1810782"/>
                </a:cubicBezTo>
                <a:cubicBezTo>
                  <a:pt x="1060987" y="1794136"/>
                  <a:pt x="1041240" y="1811296"/>
                  <a:pt x="1054038" y="1788260"/>
                </a:cubicBezTo>
                <a:cubicBezTo>
                  <a:pt x="1059296" y="1778795"/>
                  <a:pt x="1072056" y="1761233"/>
                  <a:pt x="1072056" y="1761233"/>
                </a:cubicBezTo>
                <a:lnTo>
                  <a:pt x="1085569" y="1720693"/>
                </a:lnTo>
                <a:cubicBezTo>
                  <a:pt x="1087070" y="1716189"/>
                  <a:pt x="1088921" y="1711786"/>
                  <a:pt x="1090073" y="1707180"/>
                </a:cubicBezTo>
                <a:cubicBezTo>
                  <a:pt x="1091575" y="1701174"/>
                  <a:pt x="1093235" y="1695205"/>
                  <a:pt x="1094578" y="1689162"/>
                </a:cubicBezTo>
                <a:cubicBezTo>
                  <a:pt x="1096239" y="1681688"/>
                  <a:pt x="1097068" y="1674026"/>
                  <a:pt x="1099082" y="1666640"/>
                </a:cubicBezTo>
                <a:cubicBezTo>
                  <a:pt x="1101581" y="1657478"/>
                  <a:pt x="1105088" y="1648622"/>
                  <a:pt x="1108091" y="1639613"/>
                </a:cubicBezTo>
                <a:lnTo>
                  <a:pt x="1112596" y="1626100"/>
                </a:lnTo>
                <a:cubicBezTo>
                  <a:pt x="1116355" y="1599787"/>
                  <a:pt x="1116336" y="1595752"/>
                  <a:pt x="1121604" y="1572047"/>
                </a:cubicBezTo>
                <a:cubicBezTo>
                  <a:pt x="1127008" y="1547731"/>
                  <a:pt x="1126080" y="1558703"/>
                  <a:pt x="1130613" y="1531507"/>
                </a:cubicBezTo>
                <a:cubicBezTo>
                  <a:pt x="1135643" y="1501330"/>
                  <a:pt x="1133973" y="1494403"/>
                  <a:pt x="1144127" y="1463940"/>
                </a:cubicBezTo>
                <a:cubicBezTo>
                  <a:pt x="1147483" y="1453872"/>
                  <a:pt x="1152066" y="1432219"/>
                  <a:pt x="1162144" y="1423401"/>
                </a:cubicBezTo>
                <a:cubicBezTo>
                  <a:pt x="1170293" y="1416271"/>
                  <a:pt x="1180162" y="1411389"/>
                  <a:pt x="1189171" y="1405383"/>
                </a:cubicBezTo>
                <a:cubicBezTo>
                  <a:pt x="1193675" y="1402380"/>
                  <a:pt x="1197548" y="1398086"/>
                  <a:pt x="1202684" y="1396374"/>
                </a:cubicBezTo>
                <a:cubicBezTo>
                  <a:pt x="1207189" y="1394873"/>
                  <a:pt x="1211542" y="1392801"/>
                  <a:pt x="1216198" y="1391870"/>
                </a:cubicBezTo>
                <a:cubicBezTo>
                  <a:pt x="1239040" y="1387302"/>
                  <a:pt x="1276372" y="1384761"/>
                  <a:pt x="1297277" y="1382861"/>
                </a:cubicBezTo>
                <a:cubicBezTo>
                  <a:pt x="1298779" y="1378356"/>
                  <a:pt x="1304542" y="1373211"/>
                  <a:pt x="1301782" y="1369347"/>
                </a:cubicBezTo>
                <a:cubicBezTo>
                  <a:pt x="1295489" y="1360536"/>
                  <a:pt x="1282411" y="1358986"/>
                  <a:pt x="1274755" y="1351330"/>
                </a:cubicBezTo>
                <a:cubicBezTo>
                  <a:pt x="1235294" y="1311866"/>
                  <a:pt x="1285340" y="1360149"/>
                  <a:pt x="1247729" y="1328807"/>
                </a:cubicBezTo>
                <a:cubicBezTo>
                  <a:pt x="1213046" y="1299905"/>
                  <a:pt x="1254252" y="1328652"/>
                  <a:pt x="1220702" y="1306285"/>
                </a:cubicBezTo>
                <a:cubicBezTo>
                  <a:pt x="1217699" y="1301781"/>
                  <a:pt x="1215521" y="1296600"/>
                  <a:pt x="1211693" y="1292772"/>
                </a:cubicBezTo>
                <a:cubicBezTo>
                  <a:pt x="1207865" y="1288944"/>
                  <a:pt x="1201562" y="1287990"/>
                  <a:pt x="1198180" y="1283763"/>
                </a:cubicBezTo>
                <a:cubicBezTo>
                  <a:pt x="1195214" y="1280055"/>
                  <a:pt x="1197032" y="1273607"/>
                  <a:pt x="1193675" y="1270250"/>
                </a:cubicBezTo>
                <a:cubicBezTo>
                  <a:pt x="1186019" y="1262594"/>
                  <a:pt x="1166649" y="1252232"/>
                  <a:pt x="1166649" y="1252232"/>
                </a:cubicBezTo>
                <a:cubicBezTo>
                  <a:pt x="1176023" y="1214732"/>
                  <a:pt x="1164608" y="1251808"/>
                  <a:pt x="1180162" y="1220701"/>
                </a:cubicBezTo>
                <a:cubicBezTo>
                  <a:pt x="1182285" y="1216454"/>
                  <a:pt x="1182360" y="1211338"/>
                  <a:pt x="1184666" y="1207188"/>
                </a:cubicBezTo>
                <a:cubicBezTo>
                  <a:pt x="1189924" y="1197723"/>
                  <a:pt x="1196678" y="1189170"/>
                  <a:pt x="1202684" y="1180161"/>
                </a:cubicBezTo>
                <a:cubicBezTo>
                  <a:pt x="1205687" y="1175657"/>
                  <a:pt x="1207189" y="1169651"/>
                  <a:pt x="1211693" y="1166648"/>
                </a:cubicBezTo>
                <a:cubicBezTo>
                  <a:pt x="1216197" y="1163645"/>
                  <a:pt x="1221047" y="1161105"/>
                  <a:pt x="1225206" y="1157639"/>
                </a:cubicBezTo>
                <a:cubicBezTo>
                  <a:pt x="1247700" y="1138894"/>
                  <a:pt x="1228486" y="1147538"/>
                  <a:pt x="1252233" y="1139621"/>
                </a:cubicBezTo>
                <a:cubicBezTo>
                  <a:pt x="1256737" y="1135117"/>
                  <a:pt x="1260446" y="1129641"/>
                  <a:pt x="1265746" y="1126108"/>
                </a:cubicBezTo>
                <a:cubicBezTo>
                  <a:pt x="1269697" y="1123474"/>
                  <a:pt x="1275013" y="1123726"/>
                  <a:pt x="1279260" y="1121603"/>
                </a:cubicBezTo>
                <a:cubicBezTo>
                  <a:pt x="1284102" y="1119182"/>
                  <a:pt x="1288269" y="1115598"/>
                  <a:pt x="1292773" y="1112595"/>
                </a:cubicBezTo>
                <a:cubicBezTo>
                  <a:pt x="1295776" y="1108090"/>
                  <a:pt x="1297555" y="1102463"/>
                  <a:pt x="1301782" y="1099081"/>
                </a:cubicBezTo>
                <a:cubicBezTo>
                  <a:pt x="1305489" y="1096115"/>
                  <a:pt x="1311938" y="1097934"/>
                  <a:pt x="1315295" y="1094577"/>
                </a:cubicBezTo>
                <a:cubicBezTo>
                  <a:pt x="1322951" y="1086921"/>
                  <a:pt x="1333313" y="1067550"/>
                  <a:pt x="1333313" y="1067550"/>
                </a:cubicBezTo>
                <a:cubicBezTo>
                  <a:pt x="1334814" y="1063046"/>
                  <a:pt x="1338341" y="1058756"/>
                  <a:pt x="1337817" y="1054037"/>
                </a:cubicBezTo>
                <a:cubicBezTo>
                  <a:pt x="1334500" y="1024183"/>
                  <a:pt x="1330354" y="1031567"/>
                  <a:pt x="1315295" y="1013497"/>
                </a:cubicBezTo>
                <a:cubicBezTo>
                  <a:pt x="1311829" y="1009338"/>
                  <a:pt x="1310114" y="1003812"/>
                  <a:pt x="1306286" y="999984"/>
                </a:cubicBezTo>
                <a:cubicBezTo>
                  <a:pt x="1302458" y="996156"/>
                  <a:pt x="1296932" y="994441"/>
                  <a:pt x="1292773" y="990975"/>
                </a:cubicBezTo>
                <a:cubicBezTo>
                  <a:pt x="1287879" y="986897"/>
                  <a:pt x="1284288" y="981373"/>
                  <a:pt x="1279260" y="977462"/>
                </a:cubicBezTo>
                <a:cubicBezTo>
                  <a:pt x="1270713" y="970815"/>
                  <a:pt x="1260895" y="965941"/>
                  <a:pt x="1252233" y="959444"/>
                </a:cubicBezTo>
                <a:cubicBezTo>
                  <a:pt x="1240221" y="950435"/>
                  <a:pt x="1228691" y="940745"/>
                  <a:pt x="1216198" y="932417"/>
                </a:cubicBezTo>
                <a:cubicBezTo>
                  <a:pt x="1207189" y="926411"/>
                  <a:pt x="1198855" y="919242"/>
                  <a:pt x="1189171" y="914400"/>
                </a:cubicBezTo>
                <a:cubicBezTo>
                  <a:pt x="1166311" y="902970"/>
                  <a:pt x="1176740" y="909116"/>
                  <a:pt x="1157640" y="896382"/>
                </a:cubicBezTo>
                <a:cubicBezTo>
                  <a:pt x="1140994" y="871415"/>
                  <a:pt x="1158154" y="891162"/>
                  <a:pt x="1135118" y="878364"/>
                </a:cubicBezTo>
                <a:cubicBezTo>
                  <a:pt x="1135106" y="878358"/>
                  <a:pt x="1101340" y="855845"/>
                  <a:pt x="1094578" y="851337"/>
                </a:cubicBezTo>
                <a:lnTo>
                  <a:pt x="1081065" y="842329"/>
                </a:lnTo>
                <a:lnTo>
                  <a:pt x="1067551" y="833320"/>
                </a:lnTo>
                <a:cubicBezTo>
                  <a:pt x="1066050" y="828815"/>
                  <a:pt x="1058346" y="820478"/>
                  <a:pt x="1063047" y="819806"/>
                </a:cubicBezTo>
                <a:cubicBezTo>
                  <a:pt x="1075304" y="818055"/>
                  <a:pt x="1099082" y="828815"/>
                  <a:pt x="1099082" y="828815"/>
                </a:cubicBezTo>
                <a:cubicBezTo>
                  <a:pt x="1103587" y="831818"/>
                  <a:pt x="1107754" y="835403"/>
                  <a:pt x="1112596" y="837824"/>
                </a:cubicBezTo>
                <a:cubicBezTo>
                  <a:pt x="1130998" y="847025"/>
                  <a:pt x="1168074" y="845826"/>
                  <a:pt x="1180162" y="846833"/>
                </a:cubicBezTo>
                <a:cubicBezTo>
                  <a:pt x="1214818" y="853764"/>
                  <a:pt x="1195269" y="849483"/>
                  <a:pt x="1238720" y="860346"/>
                </a:cubicBezTo>
                <a:lnTo>
                  <a:pt x="1256737" y="864851"/>
                </a:lnTo>
                <a:cubicBezTo>
                  <a:pt x="1270250" y="863349"/>
                  <a:pt x="1284378" y="864646"/>
                  <a:pt x="1297277" y="860346"/>
                </a:cubicBezTo>
                <a:cubicBezTo>
                  <a:pt x="1303320" y="858332"/>
                  <a:pt x="1306713" y="851727"/>
                  <a:pt x="1310791" y="846833"/>
                </a:cubicBezTo>
                <a:cubicBezTo>
                  <a:pt x="1322686" y="832559"/>
                  <a:pt x="1322262" y="825930"/>
                  <a:pt x="1328808" y="806293"/>
                </a:cubicBezTo>
                <a:cubicBezTo>
                  <a:pt x="1335273" y="786899"/>
                  <a:pt x="1332159" y="797396"/>
                  <a:pt x="1337817" y="774762"/>
                </a:cubicBezTo>
                <a:cubicBezTo>
                  <a:pt x="1335834" y="747000"/>
                  <a:pt x="1336332" y="716766"/>
                  <a:pt x="1328808" y="689178"/>
                </a:cubicBezTo>
                <a:cubicBezTo>
                  <a:pt x="1326309" y="680016"/>
                  <a:pt x="1322802" y="671160"/>
                  <a:pt x="1319799" y="662151"/>
                </a:cubicBezTo>
                <a:cubicBezTo>
                  <a:pt x="1318298" y="657647"/>
                  <a:pt x="1317929" y="652588"/>
                  <a:pt x="1315295" y="648638"/>
                </a:cubicBezTo>
                <a:cubicBezTo>
                  <a:pt x="1304464" y="632392"/>
                  <a:pt x="1297770" y="620438"/>
                  <a:pt x="1279260" y="608098"/>
                </a:cubicBezTo>
                <a:lnTo>
                  <a:pt x="1238720" y="581071"/>
                </a:lnTo>
                <a:cubicBezTo>
                  <a:pt x="1234215" y="578068"/>
                  <a:pt x="1229034" y="575891"/>
                  <a:pt x="1225206" y="572063"/>
                </a:cubicBezTo>
                <a:cubicBezTo>
                  <a:pt x="1220702" y="567558"/>
                  <a:pt x="1217262" y="561643"/>
                  <a:pt x="1211693" y="558549"/>
                </a:cubicBezTo>
                <a:cubicBezTo>
                  <a:pt x="1203392" y="553937"/>
                  <a:pt x="1193675" y="552543"/>
                  <a:pt x="1184666" y="549540"/>
                </a:cubicBezTo>
                <a:lnTo>
                  <a:pt x="1171153" y="545036"/>
                </a:lnTo>
                <a:cubicBezTo>
                  <a:pt x="1140176" y="524384"/>
                  <a:pt x="1154399" y="530441"/>
                  <a:pt x="1130613" y="522514"/>
                </a:cubicBezTo>
                <a:lnTo>
                  <a:pt x="1103587" y="504496"/>
                </a:lnTo>
                <a:cubicBezTo>
                  <a:pt x="1099082" y="501493"/>
                  <a:pt x="1094404" y="498735"/>
                  <a:pt x="1090073" y="495487"/>
                </a:cubicBezTo>
                <a:cubicBezTo>
                  <a:pt x="1063392" y="475476"/>
                  <a:pt x="1078306" y="486141"/>
                  <a:pt x="1045029" y="463956"/>
                </a:cubicBezTo>
                <a:lnTo>
                  <a:pt x="1018002" y="445938"/>
                </a:lnTo>
                <a:lnTo>
                  <a:pt x="1004489" y="441434"/>
                </a:lnTo>
                <a:cubicBezTo>
                  <a:pt x="999985" y="438431"/>
                  <a:pt x="995022" y="436022"/>
                  <a:pt x="990976" y="432425"/>
                </a:cubicBezTo>
                <a:cubicBezTo>
                  <a:pt x="981454" y="423961"/>
                  <a:pt x="974550" y="412466"/>
                  <a:pt x="963949" y="405399"/>
                </a:cubicBezTo>
                <a:cubicBezTo>
                  <a:pt x="954940" y="399393"/>
                  <a:pt x="947195" y="390805"/>
                  <a:pt x="936923" y="387381"/>
                </a:cubicBezTo>
                <a:cubicBezTo>
                  <a:pt x="932418" y="385879"/>
                  <a:pt x="927560" y="385182"/>
                  <a:pt x="923409" y="382876"/>
                </a:cubicBezTo>
                <a:cubicBezTo>
                  <a:pt x="913944" y="377618"/>
                  <a:pt x="906067" y="369701"/>
                  <a:pt x="896383" y="364859"/>
                </a:cubicBezTo>
                <a:cubicBezTo>
                  <a:pt x="890377" y="361856"/>
                  <a:pt x="884195" y="359182"/>
                  <a:pt x="878365" y="355850"/>
                </a:cubicBezTo>
                <a:cubicBezTo>
                  <a:pt x="873665" y="353164"/>
                  <a:pt x="869257" y="349988"/>
                  <a:pt x="864852" y="346841"/>
                </a:cubicBezTo>
                <a:cubicBezTo>
                  <a:pt x="858743" y="342477"/>
                  <a:pt x="853549" y="336685"/>
                  <a:pt x="846834" y="333328"/>
                </a:cubicBezTo>
                <a:cubicBezTo>
                  <a:pt x="838340" y="329081"/>
                  <a:pt x="819807" y="324319"/>
                  <a:pt x="819807" y="324319"/>
                </a:cubicBezTo>
                <a:cubicBezTo>
                  <a:pt x="781095" y="298510"/>
                  <a:pt x="830066" y="329447"/>
                  <a:pt x="792781" y="310805"/>
                </a:cubicBezTo>
                <a:cubicBezTo>
                  <a:pt x="787939" y="308384"/>
                  <a:pt x="784214" y="303996"/>
                  <a:pt x="779267" y="301797"/>
                </a:cubicBezTo>
                <a:cubicBezTo>
                  <a:pt x="770589" y="297940"/>
                  <a:pt x="761250" y="295791"/>
                  <a:pt x="752241" y="292788"/>
                </a:cubicBezTo>
                <a:lnTo>
                  <a:pt x="738728" y="288283"/>
                </a:lnTo>
                <a:lnTo>
                  <a:pt x="725214" y="283779"/>
                </a:lnTo>
                <a:cubicBezTo>
                  <a:pt x="703800" y="269503"/>
                  <a:pt x="716836" y="276481"/>
                  <a:pt x="684674" y="265761"/>
                </a:cubicBezTo>
                <a:lnTo>
                  <a:pt x="671161" y="261257"/>
                </a:lnTo>
                <a:cubicBezTo>
                  <a:pt x="649747" y="246981"/>
                  <a:pt x="662783" y="253959"/>
                  <a:pt x="630621" y="243239"/>
                </a:cubicBezTo>
                <a:lnTo>
                  <a:pt x="617108" y="238735"/>
                </a:lnTo>
                <a:cubicBezTo>
                  <a:pt x="612604" y="235732"/>
                  <a:pt x="608542" y="231925"/>
                  <a:pt x="603595" y="229726"/>
                </a:cubicBezTo>
                <a:cubicBezTo>
                  <a:pt x="594917" y="225869"/>
                  <a:pt x="576568" y="220717"/>
                  <a:pt x="576568" y="220717"/>
                </a:cubicBezTo>
                <a:cubicBezTo>
                  <a:pt x="562997" y="211669"/>
                  <a:pt x="561039" y="209557"/>
                  <a:pt x="545037" y="202699"/>
                </a:cubicBezTo>
                <a:cubicBezTo>
                  <a:pt x="540673" y="200829"/>
                  <a:pt x="536028" y="199696"/>
                  <a:pt x="531524" y="198195"/>
                </a:cubicBezTo>
                <a:cubicBezTo>
                  <a:pt x="527019" y="195192"/>
                  <a:pt x="522852" y="191607"/>
                  <a:pt x="518010" y="189186"/>
                </a:cubicBezTo>
                <a:cubicBezTo>
                  <a:pt x="513763" y="187063"/>
                  <a:pt x="508648" y="186987"/>
                  <a:pt x="504497" y="184681"/>
                </a:cubicBezTo>
                <a:cubicBezTo>
                  <a:pt x="495032" y="179423"/>
                  <a:pt x="487742" y="170088"/>
                  <a:pt x="477470" y="166664"/>
                </a:cubicBezTo>
                <a:cubicBezTo>
                  <a:pt x="463927" y="162149"/>
                  <a:pt x="462086" y="162852"/>
                  <a:pt x="450444" y="153150"/>
                </a:cubicBezTo>
                <a:cubicBezTo>
                  <a:pt x="445550" y="149072"/>
                  <a:pt x="441009" y="144531"/>
                  <a:pt x="436931" y="139637"/>
                </a:cubicBezTo>
                <a:cubicBezTo>
                  <a:pt x="433465" y="135478"/>
                  <a:pt x="432149" y="129506"/>
                  <a:pt x="427922" y="126124"/>
                </a:cubicBezTo>
                <a:cubicBezTo>
                  <a:pt x="424214" y="123158"/>
                  <a:pt x="418913" y="123121"/>
                  <a:pt x="414408" y="121619"/>
                </a:cubicBezTo>
                <a:cubicBezTo>
                  <a:pt x="403043" y="104573"/>
                  <a:pt x="421165" y="96845"/>
                  <a:pt x="414408" y="90088"/>
                </a:cubicBezTo>
                <a:close/>
              </a:path>
            </a:pathLst>
          </a:cu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D403C4B3-DACB-3BE8-7D0C-446D06D2CE39}"/>
              </a:ext>
            </a:extLst>
          </p:cNvPr>
          <p:cNvSpPr/>
          <p:nvPr/>
        </p:nvSpPr>
        <p:spPr>
          <a:xfrm>
            <a:off x="3137509" y="2575059"/>
            <a:ext cx="1766385" cy="1283764"/>
          </a:xfrm>
          <a:custGeom>
            <a:avLst/>
            <a:gdLst>
              <a:gd name="connsiteX0" fmla="*/ 676269 w 1766385"/>
              <a:gd name="connsiteY0" fmla="*/ 1220702 h 1283764"/>
              <a:gd name="connsiteX1" fmla="*/ 658252 w 1766385"/>
              <a:gd name="connsiteY1" fmla="*/ 1184666 h 1283764"/>
              <a:gd name="connsiteX2" fmla="*/ 631225 w 1766385"/>
              <a:gd name="connsiteY2" fmla="*/ 1175657 h 1283764"/>
              <a:gd name="connsiteX3" fmla="*/ 622216 w 1766385"/>
              <a:gd name="connsiteY3" fmla="*/ 1162144 h 1283764"/>
              <a:gd name="connsiteX4" fmla="*/ 635730 w 1766385"/>
              <a:gd name="connsiteY4" fmla="*/ 1153135 h 1283764"/>
              <a:gd name="connsiteX5" fmla="*/ 662756 w 1766385"/>
              <a:gd name="connsiteY5" fmla="*/ 1144126 h 1283764"/>
              <a:gd name="connsiteX6" fmla="*/ 676269 w 1766385"/>
              <a:gd name="connsiteY6" fmla="*/ 1139622 h 1283764"/>
              <a:gd name="connsiteX7" fmla="*/ 689783 w 1766385"/>
              <a:gd name="connsiteY7" fmla="*/ 1135118 h 1283764"/>
              <a:gd name="connsiteX8" fmla="*/ 703296 w 1766385"/>
              <a:gd name="connsiteY8" fmla="*/ 1139622 h 1283764"/>
              <a:gd name="connsiteX9" fmla="*/ 716809 w 1766385"/>
              <a:gd name="connsiteY9" fmla="*/ 1148631 h 1283764"/>
              <a:gd name="connsiteX10" fmla="*/ 730323 w 1766385"/>
              <a:gd name="connsiteY10" fmla="*/ 1175657 h 1283764"/>
              <a:gd name="connsiteX11" fmla="*/ 730323 w 1766385"/>
              <a:gd name="connsiteY11" fmla="*/ 1238719 h 1283764"/>
              <a:gd name="connsiteX12" fmla="*/ 743836 w 1766385"/>
              <a:gd name="connsiteY12" fmla="*/ 1265746 h 1283764"/>
              <a:gd name="connsiteX13" fmla="*/ 770863 w 1766385"/>
              <a:gd name="connsiteY13" fmla="*/ 1274755 h 1283764"/>
              <a:gd name="connsiteX14" fmla="*/ 802394 w 1766385"/>
              <a:gd name="connsiteY14" fmla="*/ 1283764 h 1283764"/>
              <a:gd name="connsiteX15" fmla="*/ 851942 w 1766385"/>
              <a:gd name="connsiteY15" fmla="*/ 1252233 h 1283764"/>
              <a:gd name="connsiteX16" fmla="*/ 860951 w 1766385"/>
              <a:gd name="connsiteY16" fmla="*/ 1225206 h 1283764"/>
              <a:gd name="connsiteX17" fmla="*/ 919509 w 1766385"/>
              <a:gd name="connsiteY17" fmla="*/ 1216197 h 1283764"/>
              <a:gd name="connsiteX18" fmla="*/ 937527 w 1766385"/>
              <a:gd name="connsiteY18" fmla="*/ 1211693 h 1283764"/>
              <a:gd name="connsiteX19" fmla="*/ 942031 w 1766385"/>
              <a:gd name="connsiteY19" fmla="*/ 1166649 h 1283764"/>
              <a:gd name="connsiteX20" fmla="*/ 955544 w 1766385"/>
              <a:gd name="connsiteY20" fmla="*/ 1157640 h 1283764"/>
              <a:gd name="connsiteX21" fmla="*/ 1014102 w 1766385"/>
              <a:gd name="connsiteY21" fmla="*/ 1166649 h 1283764"/>
              <a:gd name="connsiteX22" fmla="*/ 1027615 w 1766385"/>
              <a:gd name="connsiteY22" fmla="*/ 1175657 h 1283764"/>
              <a:gd name="connsiteX23" fmla="*/ 1068155 w 1766385"/>
              <a:gd name="connsiteY23" fmla="*/ 1157640 h 1283764"/>
              <a:gd name="connsiteX24" fmla="*/ 1072660 w 1766385"/>
              <a:gd name="connsiteY24" fmla="*/ 1094578 h 1283764"/>
              <a:gd name="connsiteX25" fmla="*/ 1077164 w 1766385"/>
              <a:gd name="connsiteY25" fmla="*/ 1076560 h 1283764"/>
              <a:gd name="connsiteX26" fmla="*/ 1081668 w 1766385"/>
              <a:gd name="connsiteY26" fmla="*/ 1063047 h 1283764"/>
              <a:gd name="connsiteX27" fmla="*/ 1086173 w 1766385"/>
              <a:gd name="connsiteY27" fmla="*/ 1040524 h 1283764"/>
              <a:gd name="connsiteX28" fmla="*/ 1095182 w 1766385"/>
              <a:gd name="connsiteY28" fmla="*/ 1004489 h 1283764"/>
              <a:gd name="connsiteX29" fmla="*/ 1077164 w 1766385"/>
              <a:gd name="connsiteY29" fmla="*/ 977462 h 1283764"/>
              <a:gd name="connsiteX30" fmla="*/ 1063651 w 1766385"/>
              <a:gd name="connsiteY30" fmla="*/ 972958 h 1283764"/>
              <a:gd name="connsiteX31" fmla="*/ 1050137 w 1766385"/>
              <a:gd name="connsiteY31" fmla="*/ 963949 h 1283764"/>
              <a:gd name="connsiteX32" fmla="*/ 1036624 w 1766385"/>
              <a:gd name="connsiteY32" fmla="*/ 959445 h 1283764"/>
              <a:gd name="connsiteX33" fmla="*/ 996084 w 1766385"/>
              <a:gd name="connsiteY33" fmla="*/ 936922 h 1283764"/>
              <a:gd name="connsiteX34" fmla="*/ 991580 w 1766385"/>
              <a:gd name="connsiteY34" fmla="*/ 923409 h 1283764"/>
              <a:gd name="connsiteX35" fmla="*/ 1005093 w 1766385"/>
              <a:gd name="connsiteY35" fmla="*/ 918905 h 1283764"/>
              <a:gd name="connsiteX36" fmla="*/ 1041129 w 1766385"/>
              <a:gd name="connsiteY36" fmla="*/ 914400 h 1283764"/>
              <a:gd name="connsiteX37" fmla="*/ 1108695 w 1766385"/>
              <a:gd name="connsiteY37" fmla="*/ 891878 h 1283764"/>
              <a:gd name="connsiteX38" fmla="*/ 1122208 w 1766385"/>
              <a:gd name="connsiteY38" fmla="*/ 887374 h 1283764"/>
              <a:gd name="connsiteX39" fmla="*/ 1135722 w 1766385"/>
              <a:gd name="connsiteY39" fmla="*/ 882869 h 1283764"/>
              <a:gd name="connsiteX40" fmla="*/ 1185270 w 1766385"/>
              <a:gd name="connsiteY40" fmla="*/ 869356 h 1283764"/>
              <a:gd name="connsiteX41" fmla="*/ 1198784 w 1766385"/>
              <a:gd name="connsiteY41" fmla="*/ 864851 h 1283764"/>
              <a:gd name="connsiteX42" fmla="*/ 1225810 w 1766385"/>
              <a:gd name="connsiteY42" fmla="*/ 846834 h 1283764"/>
              <a:gd name="connsiteX43" fmla="*/ 1239324 w 1766385"/>
              <a:gd name="connsiteY43" fmla="*/ 842329 h 1283764"/>
              <a:gd name="connsiteX44" fmla="*/ 1266350 w 1766385"/>
              <a:gd name="connsiteY44" fmla="*/ 819807 h 1283764"/>
              <a:gd name="connsiteX45" fmla="*/ 1293377 w 1766385"/>
              <a:gd name="connsiteY45" fmla="*/ 801789 h 1283764"/>
              <a:gd name="connsiteX46" fmla="*/ 1320403 w 1766385"/>
              <a:gd name="connsiteY46" fmla="*/ 792781 h 1283764"/>
              <a:gd name="connsiteX47" fmla="*/ 1333917 w 1766385"/>
              <a:gd name="connsiteY47" fmla="*/ 783772 h 1283764"/>
              <a:gd name="connsiteX48" fmla="*/ 1347430 w 1766385"/>
              <a:gd name="connsiteY48" fmla="*/ 770258 h 1283764"/>
              <a:gd name="connsiteX49" fmla="*/ 1374457 w 1766385"/>
              <a:gd name="connsiteY49" fmla="*/ 761250 h 1283764"/>
              <a:gd name="connsiteX50" fmla="*/ 1437519 w 1766385"/>
              <a:gd name="connsiteY50" fmla="*/ 752241 h 1283764"/>
              <a:gd name="connsiteX51" fmla="*/ 1478059 w 1766385"/>
              <a:gd name="connsiteY51" fmla="*/ 770258 h 1283764"/>
              <a:gd name="connsiteX52" fmla="*/ 1514094 w 1766385"/>
              <a:gd name="connsiteY52" fmla="*/ 779267 h 1283764"/>
              <a:gd name="connsiteX53" fmla="*/ 1559138 w 1766385"/>
              <a:gd name="connsiteY53" fmla="*/ 788276 h 1283764"/>
              <a:gd name="connsiteX54" fmla="*/ 1595174 w 1766385"/>
              <a:gd name="connsiteY54" fmla="*/ 783772 h 1283764"/>
              <a:gd name="connsiteX55" fmla="*/ 1608687 w 1766385"/>
              <a:gd name="connsiteY55" fmla="*/ 779267 h 1283764"/>
              <a:gd name="connsiteX56" fmla="*/ 1604183 w 1766385"/>
              <a:gd name="connsiteY56" fmla="*/ 752241 h 1283764"/>
              <a:gd name="connsiteX57" fmla="*/ 1590669 w 1766385"/>
              <a:gd name="connsiteY57" fmla="*/ 725214 h 1283764"/>
              <a:gd name="connsiteX58" fmla="*/ 1577156 w 1766385"/>
              <a:gd name="connsiteY58" fmla="*/ 698187 h 1283764"/>
              <a:gd name="connsiteX59" fmla="*/ 1563643 w 1766385"/>
              <a:gd name="connsiteY59" fmla="*/ 689179 h 1283764"/>
              <a:gd name="connsiteX60" fmla="*/ 1550130 w 1766385"/>
              <a:gd name="connsiteY60" fmla="*/ 675665 h 1283764"/>
              <a:gd name="connsiteX61" fmla="*/ 1523103 w 1766385"/>
              <a:gd name="connsiteY61" fmla="*/ 666656 h 1283764"/>
              <a:gd name="connsiteX62" fmla="*/ 1514094 w 1766385"/>
              <a:gd name="connsiteY62" fmla="*/ 653143 h 1283764"/>
              <a:gd name="connsiteX63" fmla="*/ 1545625 w 1766385"/>
              <a:gd name="connsiteY63" fmla="*/ 621612 h 1283764"/>
              <a:gd name="connsiteX64" fmla="*/ 1559138 w 1766385"/>
              <a:gd name="connsiteY64" fmla="*/ 612603 h 1283764"/>
              <a:gd name="connsiteX65" fmla="*/ 1586165 w 1766385"/>
              <a:gd name="connsiteY65" fmla="*/ 603594 h 1283764"/>
              <a:gd name="connsiteX66" fmla="*/ 1595174 w 1766385"/>
              <a:gd name="connsiteY66" fmla="*/ 617108 h 1283764"/>
              <a:gd name="connsiteX67" fmla="*/ 1604183 w 1766385"/>
              <a:gd name="connsiteY67" fmla="*/ 644134 h 1283764"/>
              <a:gd name="connsiteX68" fmla="*/ 1617696 w 1766385"/>
              <a:gd name="connsiteY68" fmla="*/ 653143 h 1283764"/>
              <a:gd name="connsiteX69" fmla="*/ 1626705 w 1766385"/>
              <a:gd name="connsiteY69" fmla="*/ 666656 h 1283764"/>
              <a:gd name="connsiteX70" fmla="*/ 1653732 w 1766385"/>
              <a:gd name="connsiteY70" fmla="*/ 657648 h 1283764"/>
              <a:gd name="connsiteX71" fmla="*/ 1667245 w 1766385"/>
              <a:gd name="connsiteY71" fmla="*/ 648639 h 1283764"/>
              <a:gd name="connsiteX72" fmla="*/ 1667245 w 1766385"/>
              <a:gd name="connsiteY72" fmla="*/ 608099 h 1283764"/>
              <a:gd name="connsiteX73" fmla="*/ 1680758 w 1766385"/>
              <a:gd name="connsiteY73" fmla="*/ 603594 h 1283764"/>
              <a:gd name="connsiteX74" fmla="*/ 1707785 w 1766385"/>
              <a:gd name="connsiteY74" fmla="*/ 581072 h 1283764"/>
              <a:gd name="connsiteX75" fmla="*/ 1716794 w 1766385"/>
              <a:gd name="connsiteY75" fmla="*/ 567559 h 1283764"/>
              <a:gd name="connsiteX76" fmla="*/ 1748325 w 1766385"/>
              <a:gd name="connsiteY76" fmla="*/ 558550 h 1283764"/>
              <a:gd name="connsiteX77" fmla="*/ 1761838 w 1766385"/>
              <a:gd name="connsiteY77" fmla="*/ 549541 h 1283764"/>
              <a:gd name="connsiteX78" fmla="*/ 1761838 w 1766385"/>
              <a:gd name="connsiteY78" fmla="*/ 499992 h 1283764"/>
              <a:gd name="connsiteX79" fmla="*/ 1752829 w 1766385"/>
              <a:gd name="connsiteY79" fmla="*/ 472966 h 1283764"/>
              <a:gd name="connsiteX80" fmla="*/ 1734811 w 1766385"/>
              <a:gd name="connsiteY80" fmla="*/ 445939 h 1283764"/>
              <a:gd name="connsiteX81" fmla="*/ 1725802 w 1766385"/>
              <a:gd name="connsiteY81" fmla="*/ 432426 h 1283764"/>
              <a:gd name="connsiteX82" fmla="*/ 1707785 w 1766385"/>
              <a:gd name="connsiteY82" fmla="*/ 409904 h 1283764"/>
              <a:gd name="connsiteX83" fmla="*/ 1689767 w 1766385"/>
              <a:gd name="connsiteY83" fmla="*/ 382877 h 1283764"/>
              <a:gd name="connsiteX84" fmla="*/ 1707785 w 1766385"/>
              <a:gd name="connsiteY84" fmla="*/ 355851 h 1283764"/>
              <a:gd name="connsiteX85" fmla="*/ 1712289 w 1766385"/>
              <a:gd name="connsiteY85" fmla="*/ 342337 h 1283764"/>
              <a:gd name="connsiteX86" fmla="*/ 1730307 w 1766385"/>
              <a:gd name="connsiteY86" fmla="*/ 315311 h 1283764"/>
              <a:gd name="connsiteX87" fmla="*/ 1721298 w 1766385"/>
              <a:gd name="connsiteY87" fmla="*/ 283780 h 1283764"/>
              <a:gd name="connsiteX88" fmla="*/ 1707785 w 1766385"/>
              <a:gd name="connsiteY88" fmla="*/ 279275 h 1283764"/>
              <a:gd name="connsiteX89" fmla="*/ 1667245 w 1766385"/>
              <a:gd name="connsiteY89" fmla="*/ 256753 h 1283764"/>
              <a:gd name="connsiteX90" fmla="*/ 1653732 w 1766385"/>
              <a:gd name="connsiteY90" fmla="*/ 247744 h 1283764"/>
              <a:gd name="connsiteX91" fmla="*/ 1640218 w 1766385"/>
              <a:gd name="connsiteY91" fmla="*/ 243240 h 1283764"/>
              <a:gd name="connsiteX92" fmla="*/ 1613192 w 1766385"/>
              <a:gd name="connsiteY92" fmla="*/ 225222 h 1283764"/>
              <a:gd name="connsiteX93" fmla="*/ 1590669 w 1766385"/>
              <a:gd name="connsiteY93" fmla="*/ 229726 h 1283764"/>
              <a:gd name="connsiteX94" fmla="*/ 1586165 w 1766385"/>
              <a:gd name="connsiteY94" fmla="*/ 243240 h 1283764"/>
              <a:gd name="connsiteX95" fmla="*/ 1572652 w 1766385"/>
              <a:gd name="connsiteY95" fmla="*/ 274771 h 1283764"/>
              <a:gd name="connsiteX96" fmla="*/ 1563643 w 1766385"/>
              <a:gd name="connsiteY96" fmla="*/ 247744 h 1283764"/>
              <a:gd name="connsiteX97" fmla="*/ 1541121 w 1766385"/>
              <a:gd name="connsiteY97" fmla="*/ 220718 h 1283764"/>
              <a:gd name="connsiteX98" fmla="*/ 1532112 w 1766385"/>
              <a:gd name="connsiteY98" fmla="*/ 153151 h 1283764"/>
              <a:gd name="connsiteX99" fmla="*/ 1514094 w 1766385"/>
              <a:gd name="connsiteY99" fmla="*/ 126124 h 1283764"/>
              <a:gd name="connsiteX100" fmla="*/ 1500581 w 1766385"/>
              <a:gd name="connsiteY100" fmla="*/ 117116 h 1283764"/>
              <a:gd name="connsiteX101" fmla="*/ 1482563 w 1766385"/>
              <a:gd name="connsiteY101" fmla="*/ 90089 h 1283764"/>
              <a:gd name="connsiteX102" fmla="*/ 1473554 w 1766385"/>
              <a:gd name="connsiteY102" fmla="*/ 76576 h 1283764"/>
              <a:gd name="connsiteX103" fmla="*/ 1460041 w 1766385"/>
              <a:gd name="connsiteY103" fmla="*/ 67567 h 1283764"/>
              <a:gd name="connsiteX104" fmla="*/ 1451032 w 1766385"/>
              <a:gd name="connsiteY104" fmla="*/ 40540 h 1283764"/>
              <a:gd name="connsiteX105" fmla="*/ 1401483 w 1766385"/>
              <a:gd name="connsiteY105" fmla="*/ 27027 h 1283764"/>
              <a:gd name="connsiteX106" fmla="*/ 1284368 w 1766385"/>
              <a:gd name="connsiteY106" fmla="*/ 18018 h 1283764"/>
              <a:gd name="connsiteX107" fmla="*/ 1198784 w 1766385"/>
              <a:gd name="connsiteY107" fmla="*/ 9009 h 1283764"/>
              <a:gd name="connsiteX108" fmla="*/ 1122208 w 1766385"/>
              <a:gd name="connsiteY108" fmla="*/ 13514 h 1283764"/>
              <a:gd name="connsiteX109" fmla="*/ 1117704 w 1766385"/>
              <a:gd name="connsiteY109" fmla="*/ 27027 h 1283764"/>
              <a:gd name="connsiteX110" fmla="*/ 1104191 w 1766385"/>
              <a:gd name="connsiteY110" fmla="*/ 31531 h 1283764"/>
              <a:gd name="connsiteX111" fmla="*/ 1090677 w 1766385"/>
              <a:gd name="connsiteY111" fmla="*/ 27027 h 1283764"/>
              <a:gd name="connsiteX112" fmla="*/ 1045633 w 1766385"/>
              <a:gd name="connsiteY112" fmla="*/ 18018 h 1283764"/>
              <a:gd name="connsiteX113" fmla="*/ 1018606 w 1766385"/>
              <a:gd name="connsiteY113" fmla="*/ 9009 h 1283764"/>
              <a:gd name="connsiteX114" fmla="*/ 1005093 w 1766385"/>
              <a:gd name="connsiteY114" fmla="*/ 4505 h 1283764"/>
              <a:gd name="connsiteX115" fmla="*/ 987075 w 1766385"/>
              <a:gd name="connsiteY115" fmla="*/ 0 h 1283764"/>
              <a:gd name="connsiteX116" fmla="*/ 982571 w 1766385"/>
              <a:gd name="connsiteY116" fmla="*/ 27027 h 1283764"/>
              <a:gd name="connsiteX117" fmla="*/ 996084 w 1766385"/>
              <a:gd name="connsiteY117" fmla="*/ 36036 h 1283764"/>
              <a:gd name="connsiteX118" fmla="*/ 1023111 w 1766385"/>
              <a:gd name="connsiteY118" fmla="*/ 45045 h 1283764"/>
              <a:gd name="connsiteX119" fmla="*/ 1032120 w 1766385"/>
              <a:gd name="connsiteY119" fmla="*/ 58558 h 1283764"/>
              <a:gd name="connsiteX120" fmla="*/ 1027615 w 1766385"/>
              <a:gd name="connsiteY120" fmla="*/ 72071 h 1283764"/>
              <a:gd name="connsiteX121" fmla="*/ 1005093 w 1766385"/>
              <a:gd name="connsiteY121" fmla="*/ 94593 h 1283764"/>
              <a:gd name="connsiteX122" fmla="*/ 996084 w 1766385"/>
              <a:gd name="connsiteY122" fmla="*/ 108107 h 1283764"/>
              <a:gd name="connsiteX123" fmla="*/ 987075 w 1766385"/>
              <a:gd name="connsiteY123" fmla="*/ 135133 h 1283764"/>
              <a:gd name="connsiteX124" fmla="*/ 991580 w 1766385"/>
              <a:gd name="connsiteY124" fmla="*/ 166664 h 1283764"/>
              <a:gd name="connsiteX125" fmla="*/ 996084 w 1766385"/>
              <a:gd name="connsiteY125" fmla="*/ 207204 h 1283764"/>
              <a:gd name="connsiteX126" fmla="*/ 1023111 w 1766385"/>
              <a:gd name="connsiteY126" fmla="*/ 216213 h 1283764"/>
              <a:gd name="connsiteX127" fmla="*/ 1059146 w 1766385"/>
              <a:gd name="connsiteY127" fmla="*/ 247744 h 1283764"/>
              <a:gd name="connsiteX128" fmla="*/ 1050137 w 1766385"/>
              <a:gd name="connsiteY128" fmla="*/ 274771 h 1283764"/>
              <a:gd name="connsiteX129" fmla="*/ 1045633 w 1766385"/>
              <a:gd name="connsiteY129" fmla="*/ 310806 h 1283764"/>
              <a:gd name="connsiteX130" fmla="*/ 1041129 w 1766385"/>
              <a:gd name="connsiteY130" fmla="*/ 351346 h 1283764"/>
              <a:gd name="connsiteX131" fmla="*/ 1032120 w 1766385"/>
              <a:gd name="connsiteY131" fmla="*/ 382877 h 1283764"/>
              <a:gd name="connsiteX132" fmla="*/ 1018606 w 1766385"/>
              <a:gd name="connsiteY132" fmla="*/ 387382 h 1283764"/>
              <a:gd name="connsiteX133" fmla="*/ 951040 w 1766385"/>
              <a:gd name="connsiteY133" fmla="*/ 342337 h 1283764"/>
              <a:gd name="connsiteX134" fmla="*/ 924013 w 1766385"/>
              <a:gd name="connsiteY134" fmla="*/ 324319 h 1283764"/>
              <a:gd name="connsiteX135" fmla="*/ 910500 w 1766385"/>
              <a:gd name="connsiteY135" fmla="*/ 315311 h 1283764"/>
              <a:gd name="connsiteX136" fmla="*/ 869960 w 1766385"/>
              <a:gd name="connsiteY136" fmla="*/ 283780 h 1283764"/>
              <a:gd name="connsiteX137" fmla="*/ 856447 w 1766385"/>
              <a:gd name="connsiteY137" fmla="*/ 274771 h 1283764"/>
              <a:gd name="connsiteX138" fmla="*/ 847438 w 1766385"/>
              <a:gd name="connsiteY138" fmla="*/ 261257 h 1283764"/>
              <a:gd name="connsiteX139" fmla="*/ 820411 w 1766385"/>
              <a:gd name="connsiteY139" fmla="*/ 252249 h 1283764"/>
              <a:gd name="connsiteX140" fmla="*/ 739332 w 1766385"/>
              <a:gd name="connsiteY140" fmla="*/ 225222 h 1283764"/>
              <a:gd name="connsiteX141" fmla="*/ 712305 w 1766385"/>
              <a:gd name="connsiteY141" fmla="*/ 216213 h 1283764"/>
              <a:gd name="connsiteX142" fmla="*/ 698792 w 1766385"/>
              <a:gd name="connsiteY142" fmla="*/ 207204 h 1283764"/>
              <a:gd name="connsiteX143" fmla="*/ 671765 w 1766385"/>
              <a:gd name="connsiteY143" fmla="*/ 198195 h 1283764"/>
              <a:gd name="connsiteX144" fmla="*/ 658252 w 1766385"/>
              <a:gd name="connsiteY144" fmla="*/ 202700 h 1283764"/>
              <a:gd name="connsiteX145" fmla="*/ 649243 w 1766385"/>
              <a:gd name="connsiteY145" fmla="*/ 229726 h 1283764"/>
              <a:gd name="connsiteX146" fmla="*/ 658252 w 1766385"/>
              <a:gd name="connsiteY146" fmla="*/ 270266 h 1283764"/>
              <a:gd name="connsiteX147" fmla="*/ 680774 w 1766385"/>
              <a:gd name="connsiteY147" fmla="*/ 310806 h 1283764"/>
              <a:gd name="connsiteX148" fmla="*/ 671765 w 1766385"/>
              <a:gd name="connsiteY148" fmla="*/ 337833 h 1283764"/>
              <a:gd name="connsiteX149" fmla="*/ 662756 w 1766385"/>
              <a:gd name="connsiteY149" fmla="*/ 351346 h 1283764"/>
              <a:gd name="connsiteX150" fmla="*/ 622216 w 1766385"/>
              <a:gd name="connsiteY150" fmla="*/ 373868 h 1283764"/>
              <a:gd name="connsiteX151" fmla="*/ 559154 w 1766385"/>
              <a:gd name="connsiteY151" fmla="*/ 369364 h 1283764"/>
              <a:gd name="connsiteX152" fmla="*/ 500597 w 1766385"/>
              <a:gd name="connsiteY152" fmla="*/ 355851 h 1283764"/>
              <a:gd name="connsiteX153" fmla="*/ 464561 w 1766385"/>
              <a:gd name="connsiteY153" fmla="*/ 346842 h 1283764"/>
              <a:gd name="connsiteX154" fmla="*/ 446543 w 1766385"/>
              <a:gd name="connsiteY154" fmla="*/ 342337 h 1283764"/>
              <a:gd name="connsiteX155" fmla="*/ 428526 w 1766385"/>
              <a:gd name="connsiteY155" fmla="*/ 337833 h 1283764"/>
              <a:gd name="connsiteX156" fmla="*/ 415012 w 1766385"/>
              <a:gd name="connsiteY156" fmla="*/ 333328 h 1283764"/>
              <a:gd name="connsiteX157" fmla="*/ 279879 w 1766385"/>
              <a:gd name="connsiteY157" fmla="*/ 337833 h 1283764"/>
              <a:gd name="connsiteX158" fmla="*/ 275375 w 1766385"/>
              <a:gd name="connsiteY158" fmla="*/ 351346 h 1283764"/>
              <a:gd name="connsiteX159" fmla="*/ 293393 w 1766385"/>
              <a:gd name="connsiteY159" fmla="*/ 378373 h 1283764"/>
              <a:gd name="connsiteX160" fmla="*/ 320419 w 1766385"/>
              <a:gd name="connsiteY160" fmla="*/ 396390 h 1283764"/>
              <a:gd name="connsiteX161" fmla="*/ 342941 w 1766385"/>
              <a:gd name="connsiteY161" fmla="*/ 391886 h 1283764"/>
              <a:gd name="connsiteX162" fmla="*/ 410508 w 1766385"/>
              <a:gd name="connsiteY162" fmla="*/ 400895 h 1283764"/>
              <a:gd name="connsiteX163" fmla="*/ 437534 w 1766385"/>
              <a:gd name="connsiteY163" fmla="*/ 409904 h 1283764"/>
              <a:gd name="connsiteX164" fmla="*/ 451048 w 1766385"/>
              <a:gd name="connsiteY164" fmla="*/ 418913 h 1283764"/>
              <a:gd name="connsiteX165" fmla="*/ 478074 w 1766385"/>
              <a:gd name="connsiteY165" fmla="*/ 427921 h 1283764"/>
              <a:gd name="connsiteX166" fmla="*/ 505101 w 1766385"/>
              <a:gd name="connsiteY166" fmla="*/ 445939 h 1283764"/>
              <a:gd name="connsiteX167" fmla="*/ 532128 w 1766385"/>
              <a:gd name="connsiteY167" fmla="*/ 468461 h 1283764"/>
              <a:gd name="connsiteX168" fmla="*/ 536632 w 1766385"/>
              <a:gd name="connsiteY168" fmla="*/ 481975 h 1283764"/>
              <a:gd name="connsiteX169" fmla="*/ 545641 w 1766385"/>
              <a:gd name="connsiteY169" fmla="*/ 495488 h 1283764"/>
              <a:gd name="connsiteX170" fmla="*/ 527623 w 1766385"/>
              <a:gd name="connsiteY170" fmla="*/ 518010 h 1283764"/>
              <a:gd name="connsiteX171" fmla="*/ 514110 w 1766385"/>
              <a:gd name="connsiteY171" fmla="*/ 531523 h 1283764"/>
              <a:gd name="connsiteX172" fmla="*/ 500597 w 1766385"/>
              <a:gd name="connsiteY172" fmla="*/ 536028 h 1283764"/>
              <a:gd name="connsiteX173" fmla="*/ 446543 w 1766385"/>
              <a:gd name="connsiteY173" fmla="*/ 540532 h 1283764"/>
              <a:gd name="connsiteX174" fmla="*/ 410508 w 1766385"/>
              <a:gd name="connsiteY174" fmla="*/ 545037 h 1283764"/>
              <a:gd name="connsiteX175" fmla="*/ 243844 w 1766385"/>
              <a:gd name="connsiteY175" fmla="*/ 549541 h 1283764"/>
              <a:gd name="connsiteX176" fmla="*/ 194295 w 1766385"/>
              <a:gd name="connsiteY176" fmla="*/ 563054 h 1283764"/>
              <a:gd name="connsiteX177" fmla="*/ 180782 w 1766385"/>
              <a:gd name="connsiteY177" fmla="*/ 572063 h 1283764"/>
              <a:gd name="connsiteX178" fmla="*/ 171773 w 1766385"/>
              <a:gd name="connsiteY178" fmla="*/ 585577 h 1283764"/>
              <a:gd name="connsiteX179" fmla="*/ 131233 w 1766385"/>
              <a:gd name="connsiteY179" fmla="*/ 608099 h 1283764"/>
              <a:gd name="connsiteX180" fmla="*/ 104206 w 1766385"/>
              <a:gd name="connsiteY180" fmla="*/ 630621 h 1283764"/>
              <a:gd name="connsiteX181" fmla="*/ 86189 w 1766385"/>
              <a:gd name="connsiteY181" fmla="*/ 671161 h 1283764"/>
              <a:gd name="connsiteX182" fmla="*/ 77180 w 1766385"/>
              <a:gd name="connsiteY182" fmla="*/ 698187 h 1283764"/>
              <a:gd name="connsiteX183" fmla="*/ 72675 w 1766385"/>
              <a:gd name="connsiteY183" fmla="*/ 711701 h 1283764"/>
              <a:gd name="connsiteX184" fmla="*/ 63667 w 1766385"/>
              <a:gd name="connsiteY184" fmla="*/ 725214 h 1283764"/>
              <a:gd name="connsiteX185" fmla="*/ 59162 w 1766385"/>
              <a:gd name="connsiteY185" fmla="*/ 738727 h 1283764"/>
              <a:gd name="connsiteX186" fmla="*/ 32135 w 1766385"/>
              <a:gd name="connsiteY186" fmla="*/ 779267 h 1283764"/>
              <a:gd name="connsiteX187" fmla="*/ 23127 w 1766385"/>
              <a:gd name="connsiteY187" fmla="*/ 792781 h 1283764"/>
              <a:gd name="connsiteX188" fmla="*/ 9613 w 1766385"/>
              <a:gd name="connsiteY188" fmla="*/ 819807 h 1283764"/>
              <a:gd name="connsiteX189" fmla="*/ 604 w 1766385"/>
              <a:gd name="connsiteY189" fmla="*/ 846834 h 1283764"/>
              <a:gd name="connsiteX190" fmla="*/ 23127 w 1766385"/>
              <a:gd name="connsiteY190" fmla="*/ 887374 h 1283764"/>
              <a:gd name="connsiteX191" fmla="*/ 50153 w 1766385"/>
              <a:gd name="connsiteY191" fmla="*/ 905391 h 1283764"/>
              <a:gd name="connsiteX192" fmla="*/ 63667 w 1766385"/>
              <a:gd name="connsiteY192" fmla="*/ 914400 h 1283764"/>
              <a:gd name="connsiteX193" fmla="*/ 90693 w 1766385"/>
              <a:gd name="connsiteY193" fmla="*/ 923409 h 1283764"/>
              <a:gd name="connsiteX194" fmla="*/ 131233 w 1766385"/>
              <a:gd name="connsiteY194" fmla="*/ 945931 h 1283764"/>
              <a:gd name="connsiteX195" fmla="*/ 158260 w 1766385"/>
              <a:gd name="connsiteY195" fmla="*/ 963949 h 1283764"/>
              <a:gd name="connsiteX196" fmla="*/ 198800 w 1766385"/>
              <a:gd name="connsiteY196" fmla="*/ 977462 h 1283764"/>
              <a:gd name="connsiteX197" fmla="*/ 212313 w 1766385"/>
              <a:gd name="connsiteY197" fmla="*/ 981967 h 1283764"/>
              <a:gd name="connsiteX198" fmla="*/ 225826 w 1766385"/>
              <a:gd name="connsiteY198" fmla="*/ 986471 h 1283764"/>
              <a:gd name="connsiteX199" fmla="*/ 252853 w 1766385"/>
              <a:gd name="connsiteY199" fmla="*/ 1004489 h 1283764"/>
              <a:gd name="connsiteX200" fmla="*/ 266366 w 1766385"/>
              <a:gd name="connsiteY200" fmla="*/ 1013498 h 1283764"/>
              <a:gd name="connsiteX201" fmla="*/ 279879 w 1766385"/>
              <a:gd name="connsiteY201" fmla="*/ 1018002 h 1283764"/>
              <a:gd name="connsiteX202" fmla="*/ 306906 w 1766385"/>
              <a:gd name="connsiteY202" fmla="*/ 1036020 h 1283764"/>
              <a:gd name="connsiteX203" fmla="*/ 320419 w 1766385"/>
              <a:gd name="connsiteY203" fmla="*/ 1045029 h 1283764"/>
              <a:gd name="connsiteX204" fmla="*/ 329428 w 1766385"/>
              <a:gd name="connsiteY204" fmla="*/ 1058542 h 1283764"/>
              <a:gd name="connsiteX205" fmla="*/ 356455 w 1766385"/>
              <a:gd name="connsiteY205" fmla="*/ 1072055 h 1283764"/>
              <a:gd name="connsiteX206" fmla="*/ 383481 w 1766385"/>
              <a:gd name="connsiteY206" fmla="*/ 1090073 h 1283764"/>
              <a:gd name="connsiteX207" fmla="*/ 396995 w 1766385"/>
              <a:gd name="connsiteY207" fmla="*/ 1099082 h 1283764"/>
              <a:gd name="connsiteX208" fmla="*/ 410508 w 1766385"/>
              <a:gd name="connsiteY208" fmla="*/ 1103586 h 1283764"/>
              <a:gd name="connsiteX209" fmla="*/ 437534 w 1766385"/>
              <a:gd name="connsiteY209" fmla="*/ 1121604 h 1283764"/>
              <a:gd name="connsiteX210" fmla="*/ 451048 w 1766385"/>
              <a:gd name="connsiteY210" fmla="*/ 1126109 h 1283764"/>
              <a:gd name="connsiteX211" fmla="*/ 464561 w 1766385"/>
              <a:gd name="connsiteY211" fmla="*/ 1135118 h 1283764"/>
              <a:gd name="connsiteX212" fmla="*/ 491588 w 1766385"/>
              <a:gd name="connsiteY212" fmla="*/ 1144126 h 1283764"/>
              <a:gd name="connsiteX213" fmla="*/ 505101 w 1766385"/>
              <a:gd name="connsiteY213" fmla="*/ 1148631 h 1283764"/>
              <a:gd name="connsiteX214" fmla="*/ 532128 w 1766385"/>
              <a:gd name="connsiteY214" fmla="*/ 1166649 h 1283764"/>
              <a:gd name="connsiteX215" fmla="*/ 545641 w 1766385"/>
              <a:gd name="connsiteY215" fmla="*/ 1175657 h 1283764"/>
              <a:gd name="connsiteX216" fmla="*/ 559154 w 1766385"/>
              <a:gd name="connsiteY216" fmla="*/ 1184666 h 1283764"/>
              <a:gd name="connsiteX217" fmla="*/ 586181 w 1766385"/>
              <a:gd name="connsiteY217" fmla="*/ 1193675 h 1283764"/>
              <a:gd name="connsiteX218" fmla="*/ 599694 w 1766385"/>
              <a:gd name="connsiteY218" fmla="*/ 1198180 h 1283764"/>
              <a:gd name="connsiteX219" fmla="*/ 640234 w 1766385"/>
              <a:gd name="connsiteY219" fmla="*/ 1198180 h 1283764"/>
              <a:gd name="connsiteX220" fmla="*/ 676269 w 1766385"/>
              <a:gd name="connsiteY220" fmla="*/ 1220702 h 1283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Lst>
            <a:rect l="l" t="t" r="r" b="b"/>
            <a:pathLst>
              <a:path w="1766385" h="1283764">
                <a:moveTo>
                  <a:pt x="676269" y="1220702"/>
                </a:moveTo>
                <a:cubicBezTo>
                  <a:pt x="679272" y="1218450"/>
                  <a:pt x="665449" y="1189164"/>
                  <a:pt x="658252" y="1184666"/>
                </a:cubicBezTo>
                <a:cubicBezTo>
                  <a:pt x="650199" y="1179633"/>
                  <a:pt x="631225" y="1175657"/>
                  <a:pt x="631225" y="1175657"/>
                </a:cubicBezTo>
                <a:cubicBezTo>
                  <a:pt x="628222" y="1171153"/>
                  <a:pt x="621154" y="1167452"/>
                  <a:pt x="622216" y="1162144"/>
                </a:cubicBezTo>
                <a:cubicBezTo>
                  <a:pt x="623278" y="1156835"/>
                  <a:pt x="630783" y="1155334"/>
                  <a:pt x="635730" y="1153135"/>
                </a:cubicBezTo>
                <a:cubicBezTo>
                  <a:pt x="644408" y="1149278"/>
                  <a:pt x="653747" y="1147129"/>
                  <a:pt x="662756" y="1144126"/>
                </a:cubicBezTo>
                <a:lnTo>
                  <a:pt x="676269" y="1139622"/>
                </a:lnTo>
                <a:lnTo>
                  <a:pt x="689783" y="1135118"/>
                </a:lnTo>
                <a:cubicBezTo>
                  <a:pt x="694287" y="1136619"/>
                  <a:pt x="699049" y="1137499"/>
                  <a:pt x="703296" y="1139622"/>
                </a:cubicBezTo>
                <a:cubicBezTo>
                  <a:pt x="708138" y="1142043"/>
                  <a:pt x="712981" y="1144803"/>
                  <a:pt x="716809" y="1148631"/>
                </a:cubicBezTo>
                <a:cubicBezTo>
                  <a:pt x="725541" y="1157363"/>
                  <a:pt x="726659" y="1164667"/>
                  <a:pt x="730323" y="1175657"/>
                </a:cubicBezTo>
                <a:cubicBezTo>
                  <a:pt x="723973" y="1207405"/>
                  <a:pt x="723514" y="1197864"/>
                  <a:pt x="730323" y="1238719"/>
                </a:cubicBezTo>
                <a:cubicBezTo>
                  <a:pt x="731408" y="1245227"/>
                  <a:pt x="738043" y="1262125"/>
                  <a:pt x="743836" y="1265746"/>
                </a:cubicBezTo>
                <a:cubicBezTo>
                  <a:pt x="751889" y="1270779"/>
                  <a:pt x="761854" y="1271752"/>
                  <a:pt x="770863" y="1274755"/>
                </a:cubicBezTo>
                <a:cubicBezTo>
                  <a:pt x="790245" y="1281216"/>
                  <a:pt x="779775" y="1278109"/>
                  <a:pt x="802394" y="1283764"/>
                </a:cubicBezTo>
                <a:cubicBezTo>
                  <a:pt x="832336" y="1279486"/>
                  <a:pt x="840586" y="1286300"/>
                  <a:pt x="851942" y="1252233"/>
                </a:cubicBezTo>
                <a:cubicBezTo>
                  <a:pt x="854945" y="1243224"/>
                  <a:pt x="851738" y="1227509"/>
                  <a:pt x="860951" y="1225206"/>
                </a:cubicBezTo>
                <a:cubicBezTo>
                  <a:pt x="892160" y="1217405"/>
                  <a:pt x="872816" y="1221386"/>
                  <a:pt x="919509" y="1216197"/>
                </a:cubicBezTo>
                <a:cubicBezTo>
                  <a:pt x="925515" y="1214696"/>
                  <a:pt x="932376" y="1215127"/>
                  <a:pt x="937527" y="1211693"/>
                </a:cubicBezTo>
                <a:cubicBezTo>
                  <a:pt x="954043" y="1200682"/>
                  <a:pt x="944125" y="1181306"/>
                  <a:pt x="942031" y="1166649"/>
                </a:cubicBezTo>
                <a:cubicBezTo>
                  <a:pt x="946535" y="1163646"/>
                  <a:pt x="950146" y="1158055"/>
                  <a:pt x="955544" y="1157640"/>
                </a:cubicBezTo>
                <a:cubicBezTo>
                  <a:pt x="964509" y="1156950"/>
                  <a:pt x="999113" y="1159154"/>
                  <a:pt x="1014102" y="1166649"/>
                </a:cubicBezTo>
                <a:cubicBezTo>
                  <a:pt x="1018944" y="1169070"/>
                  <a:pt x="1023111" y="1172654"/>
                  <a:pt x="1027615" y="1175657"/>
                </a:cubicBezTo>
                <a:cubicBezTo>
                  <a:pt x="1059778" y="1164937"/>
                  <a:pt x="1046741" y="1171917"/>
                  <a:pt x="1068155" y="1157640"/>
                </a:cubicBezTo>
                <a:cubicBezTo>
                  <a:pt x="1080992" y="1119129"/>
                  <a:pt x="1078342" y="1140036"/>
                  <a:pt x="1072660" y="1094578"/>
                </a:cubicBezTo>
                <a:cubicBezTo>
                  <a:pt x="1074161" y="1088572"/>
                  <a:pt x="1075463" y="1082513"/>
                  <a:pt x="1077164" y="1076560"/>
                </a:cubicBezTo>
                <a:cubicBezTo>
                  <a:pt x="1078468" y="1071995"/>
                  <a:pt x="1080516" y="1067653"/>
                  <a:pt x="1081668" y="1063047"/>
                </a:cubicBezTo>
                <a:cubicBezTo>
                  <a:pt x="1083525" y="1055619"/>
                  <a:pt x="1084451" y="1047984"/>
                  <a:pt x="1086173" y="1040524"/>
                </a:cubicBezTo>
                <a:cubicBezTo>
                  <a:pt x="1088957" y="1028460"/>
                  <a:pt x="1095182" y="1004489"/>
                  <a:pt x="1095182" y="1004489"/>
                </a:cubicBezTo>
                <a:cubicBezTo>
                  <a:pt x="1090459" y="990323"/>
                  <a:pt x="1091623" y="987102"/>
                  <a:pt x="1077164" y="977462"/>
                </a:cubicBezTo>
                <a:cubicBezTo>
                  <a:pt x="1073214" y="974828"/>
                  <a:pt x="1068155" y="974459"/>
                  <a:pt x="1063651" y="972958"/>
                </a:cubicBezTo>
                <a:cubicBezTo>
                  <a:pt x="1059146" y="969955"/>
                  <a:pt x="1054979" y="966370"/>
                  <a:pt x="1050137" y="963949"/>
                </a:cubicBezTo>
                <a:cubicBezTo>
                  <a:pt x="1045890" y="961826"/>
                  <a:pt x="1040774" y="961751"/>
                  <a:pt x="1036624" y="959445"/>
                </a:cubicBezTo>
                <a:cubicBezTo>
                  <a:pt x="990155" y="933629"/>
                  <a:pt x="1026664" y="947116"/>
                  <a:pt x="996084" y="936922"/>
                </a:cubicBezTo>
                <a:cubicBezTo>
                  <a:pt x="994583" y="932418"/>
                  <a:pt x="989457" y="927656"/>
                  <a:pt x="991580" y="923409"/>
                </a:cubicBezTo>
                <a:cubicBezTo>
                  <a:pt x="993703" y="919162"/>
                  <a:pt x="1000422" y="919754"/>
                  <a:pt x="1005093" y="918905"/>
                </a:cubicBezTo>
                <a:cubicBezTo>
                  <a:pt x="1017003" y="916739"/>
                  <a:pt x="1029117" y="915902"/>
                  <a:pt x="1041129" y="914400"/>
                </a:cubicBezTo>
                <a:lnTo>
                  <a:pt x="1108695" y="891878"/>
                </a:lnTo>
                <a:lnTo>
                  <a:pt x="1122208" y="887374"/>
                </a:lnTo>
                <a:cubicBezTo>
                  <a:pt x="1126713" y="885872"/>
                  <a:pt x="1131066" y="883800"/>
                  <a:pt x="1135722" y="882869"/>
                </a:cubicBezTo>
                <a:cubicBezTo>
                  <a:pt x="1167555" y="876503"/>
                  <a:pt x="1150982" y="880786"/>
                  <a:pt x="1185270" y="869356"/>
                </a:cubicBezTo>
                <a:cubicBezTo>
                  <a:pt x="1189775" y="867854"/>
                  <a:pt x="1194833" y="867485"/>
                  <a:pt x="1198784" y="864851"/>
                </a:cubicBezTo>
                <a:cubicBezTo>
                  <a:pt x="1207793" y="858845"/>
                  <a:pt x="1215539" y="850258"/>
                  <a:pt x="1225810" y="846834"/>
                </a:cubicBezTo>
                <a:cubicBezTo>
                  <a:pt x="1230315" y="845332"/>
                  <a:pt x="1235077" y="844453"/>
                  <a:pt x="1239324" y="842329"/>
                </a:cubicBezTo>
                <a:cubicBezTo>
                  <a:pt x="1258639" y="832671"/>
                  <a:pt x="1248419" y="833753"/>
                  <a:pt x="1266350" y="819807"/>
                </a:cubicBezTo>
                <a:cubicBezTo>
                  <a:pt x="1274897" y="813160"/>
                  <a:pt x="1283105" y="805213"/>
                  <a:pt x="1293377" y="801789"/>
                </a:cubicBezTo>
                <a:lnTo>
                  <a:pt x="1320403" y="792781"/>
                </a:lnTo>
                <a:cubicBezTo>
                  <a:pt x="1324908" y="789778"/>
                  <a:pt x="1329758" y="787238"/>
                  <a:pt x="1333917" y="783772"/>
                </a:cubicBezTo>
                <a:cubicBezTo>
                  <a:pt x="1338811" y="779694"/>
                  <a:pt x="1341861" y="773352"/>
                  <a:pt x="1347430" y="770258"/>
                </a:cubicBezTo>
                <a:cubicBezTo>
                  <a:pt x="1355731" y="765646"/>
                  <a:pt x="1365448" y="764253"/>
                  <a:pt x="1374457" y="761250"/>
                </a:cubicBezTo>
                <a:cubicBezTo>
                  <a:pt x="1403710" y="751499"/>
                  <a:pt x="1383217" y="757177"/>
                  <a:pt x="1437519" y="752241"/>
                </a:cubicBezTo>
                <a:cubicBezTo>
                  <a:pt x="1507234" y="775480"/>
                  <a:pt x="1435234" y="748846"/>
                  <a:pt x="1478059" y="770258"/>
                </a:cubicBezTo>
                <a:cubicBezTo>
                  <a:pt x="1487723" y="775090"/>
                  <a:pt x="1504833" y="777209"/>
                  <a:pt x="1514094" y="779267"/>
                </a:cubicBezTo>
                <a:cubicBezTo>
                  <a:pt x="1554420" y="788228"/>
                  <a:pt x="1506167" y="779448"/>
                  <a:pt x="1559138" y="788276"/>
                </a:cubicBezTo>
                <a:cubicBezTo>
                  <a:pt x="1571150" y="786775"/>
                  <a:pt x="1583264" y="785938"/>
                  <a:pt x="1595174" y="783772"/>
                </a:cubicBezTo>
                <a:cubicBezTo>
                  <a:pt x="1599845" y="782923"/>
                  <a:pt x="1607383" y="783832"/>
                  <a:pt x="1608687" y="779267"/>
                </a:cubicBezTo>
                <a:cubicBezTo>
                  <a:pt x="1611196" y="770485"/>
                  <a:pt x="1606164" y="761156"/>
                  <a:pt x="1604183" y="752241"/>
                </a:cubicBezTo>
                <a:cubicBezTo>
                  <a:pt x="1601075" y="738254"/>
                  <a:pt x="1598768" y="737361"/>
                  <a:pt x="1590669" y="725214"/>
                </a:cubicBezTo>
                <a:cubicBezTo>
                  <a:pt x="1587006" y="714223"/>
                  <a:pt x="1585888" y="706919"/>
                  <a:pt x="1577156" y="698187"/>
                </a:cubicBezTo>
                <a:cubicBezTo>
                  <a:pt x="1573328" y="694359"/>
                  <a:pt x="1567802" y="692645"/>
                  <a:pt x="1563643" y="689179"/>
                </a:cubicBezTo>
                <a:cubicBezTo>
                  <a:pt x="1558749" y="685101"/>
                  <a:pt x="1555699" y="678759"/>
                  <a:pt x="1550130" y="675665"/>
                </a:cubicBezTo>
                <a:cubicBezTo>
                  <a:pt x="1541829" y="671053"/>
                  <a:pt x="1523103" y="666656"/>
                  <a:pt x="1523103" y="666656"/>
                </a:cubicBezTo>
                <a:cubicBezTo>
                  <a:pt x="1520100" y="662152"/>
                  <a:pt x="1514984" y="658483"/>
                  <a:pt x="1514094" y="653143"/>
                </a:cubicBezTo>
                <a:cubicBezTo>
                  <a:pt x="1511319" y="636495"/>
                  <a:pt x="1539057" y="625991"/>
                  <a:pt x="1545625" y="621612"/>
                </a:cubicBezTo>
                <a:cubicBezTo>
                  <a:pt x="1550129" y="618609"/>
                  <a:pt x="1554002" y="614315"/>
                  <a:pt x="1559138" y="612603"/>
                </a:cubicBezTo>
                <a:lnTo>
                  <a:pt x="1586165" y="603594"/>
                </a:lnTo>
                <a:cubicBezTo>
                  <a:pt x="1589168" y="608099"/>
                  <a:pt x="1592975" y="612161"/>
                  <a:pt x="1595174" y="617108"/>
                </a:cubicBezTo>
                <a:cubicBezTo>
                  <a:pt x="1599031" y="625786"/>
                  <a:pt x="1596282" y="638866"/>
                  <a:pt x="1604183" y="644134"/>
                </a:cubicBezTo>
                <a:lnTo>
                  <a:pt x="1617696" y="653143"/>
                </a:lnTo>
                <a:cubicBezTo>
                  <a:pt x="1620699" y="657647"/>
                  <a:pt x="1621333" y="665984"/>
                  <a:pt x="1626705" y="666656"/>
                </a:cubicBezTo>
                <a:cubicBezTo>
                  <a:pt x="1636128" y="667834"/>
                  <a:pt x="1653732" y="657648"/>
                  <a:pt x="1653732" y="657648"/>
                </a:cubicBezTo>
                <a:cubicBezTo>
                  <a:pt x="1658236" y="654645"/>
                  <a:pt x="1663863" y="652866"/>
                  <a:pt x="1667245" y="648639"/>
                </a:cubicBezTo>
                <a:cubicBezTo>
                  <a:pt x="1676421" y="637168"/>
                  <a:pt x="1669097" y="619214"/>
                  <a:pt x="1667245" y="608099"/>
                </a:cubicBezTo>
                <a:cubicBezTo>
                  <a:pt x="1671749" y="606597"/>
                  <a:pt x="1676511" y="605718"/>
                  <a:pt x="1680758" y="603594"/>
                </a:cubicBezTo>
                <a:cubicBezTo>
                  <a:pt x="1690880" y="598533"/>
                  <a:pt x="1700670" y="589609"/>
                  <a:pt x="1707785" y="581072"/>
                </a:cubicBezTo>
                <a:cubicBezTo>
                  <a:pt x="1711251" y="576913"/>
                  <a:pt x="1712567" y="570941"/>
                  <a:pt x="1716794" y="567559"/>
                </a:cubicBezTo>
                <a:cubicBezTo>
                  <a:pt x="1719734" y="565207"/>
                  <a:pt x="1747144" y="558845"/>
                  <a:pt x="1748325" y="558550"/>
                </a:cubicBezTo>
                <a:cubicBezTo>
                  <a:pt x="1752829" y="555547"/>
                  <a:pt x="1759152" y="554241"/>
                  <a:pt x="1761838" y="549541"/>
                </a:cubicBezTo>
                <a:cubicBezTo>
                  <a:pt x="1770011" y="535238"/>
                  <a:pt x="1765360" y="514082"/>
                  <a:pt x="1761838" y="499992"/>
                </a:cubicBezTo>
                <a:cubicBezTo>
                  <a:pt x="1759535" y="490780"/>
                  <a:pt x="1758096" y="480867"/>
                  <a:pt x="1752829" y="472966"/>
                </a:cubicBezTo>
                <a:lnTo>
                  <a:pt x="1734811" y="445939"/>
                </a:lnTo>
                <a:lnTo>
                  <a:pt x="1725802" y="432426"/>
                </a:lnTo>
                <a:cubicBezTo>
                  <a:pt x="1715659" y="401996"/>
                  <a:pt x="1729726" y="434980"/>
                  <a:pt x="1707785" y="409904"/>
                </a:cubicBezTo>
                <a:cubicBezTo>
                  <a:pt x="1700655" y="401755"/>
                  <a:pt x="1689767" y="382877"/>
                  <a:pt x="1689767" y="382877"/>
                </a:cubicBezTo>
                <a:cubicBezTo>
                  <a:pt x="1695773" y="373868"/>
                  <a:pt x="1704362" y="366123"/>
                  <a:pt x="1707785" y="355851"/>
                </a:cubicBezTo>
                <a:cubicBezTo>
                  <a:pt x="1709286" y="351346"/>
                  <a:pt x="1709983" y="346488"/>
                  <a:pt x="1712289" y="342337"/>
                </a:cubicBezTo>
                <a:cubicBezTo>
                  <a:pt x="1717547" y="332872"/>
                  <a:pt x="1730307" y="315311"/>
                  <a:pt x="1730307" y="315311"/>
                </a:cubicBezTo>
                <a:cubicBezTo>
                  <a:pt x="1730269" y="315157"/>
                  <a:pt x="1723451" y="285933"/>
                  <a:pt x="1721298" y="283780"/>
                </a:cubicBezTo>
                <a:cubicBezTo>
                  <a:pt x="1717941" y="280423"/>
                  <a:pt x="1711936" y="281581"/>
                  <a:pt x="1707785" y="279275"/>
                </a:cubicBezTo>
                <a:cubicBezTo>
                  <a:pt x="1661324" y="253463"/>
                  <a:pt x="1697819" y="266944"/>
                  <a:pt x="1667245" y="256753"/>
                </a:cubicBezTo>
                <a:cubicBezTo>
                  <a:pt x="1662741" y="253750"/>
                  <a:pt x="1658574" y="250165"/>
                  <a:pt x="1653732" y="247744"/>
                </a:cubicBezTo>
                <a:cubicBezTo>
                  <a:pt x="1649485" y="245621"/>
                  <a:pt x="1644369" y="245546"/>
                  <a:pt x="1640218" y="243240"/>
                </a:cubicBezTo>
                <a:cubicBezTo>
                  <a:pt x="1630753" y="237982"/>
                  <a:pt x="1613192" y="225222"/>
                  <a:pt x="1613192" y="225222"/>
                </a:cubicBezTo>
                <a:cubicBezTo>
                  <a:pt x="1605684" y="226723"/>
                  <a:pt x="1597039" y="225479"/>
                  <a:pt x="1590669" y="229726"/>
                </a:cubicBezTo>
                <a:cubicBezTo>
                  <a:pt x="1586718" y="232360"/>
                  <a:pt x="1588035" y="238876"/>
                  <a:pt x="1586165" y="243240"/>
                </a:cubicBezTo>
                <a:cubicBezTo>
                  <a:pt x="1569467" y="282203"/>
                  <a:pt x="1583215" y="243078"/>
                  <a:pt x="1572652" y="274771"/>
                </a:cubicBezTo>
                <a:cubicBezTo>
                  <a:pt x="1569649" y="265762"/>
                  <a:pt x="1570358" y="254459"/>
                  <a:pt x="1563643" y="247744"/>
                </a:cubicBezTo>
                <a:cubicBezTo>
                  <a:pt x="1546302" y="230403"/>
                  <a:pt x="1553664" y="239531"/>
                  <a:pt x="1541121" y="220718"/>
                </a:cubicBezTo>
                <a:cubicBezTo>
                  <a:pt x="1540802" y="216893"/>
                  <a:pt x="1541130" y="169384"/>
                  <a:pt x="1532112" y="153151"/>
                </a:cubicBezTo>
                <a:cubicBezTo>
                  <a:pt x="1526854" y="143686"/>
                  <a:pt x="1523103" y="132130"/>
                  <a:pt x="1514094" y="126124"/>
                </a:cubicBezTo>
                <a:lnTo>
                  <a:pt x="1500581" y="117116"/>
                </a:lnTo>
                <a:lnTo>
                  <a:pt x="1482563" y="90089"/>
                </a:lnTo>
                <a:cubicBezTo>
                  <a:pt x="1479560" y="85585"/>
                  <a:pt x="1478058" y="79579"/>
                  <a:pt x="1473554" y="76576"/>
                </a:cubicBezTo>
                <a:lnTo>
                  <a:pt x="1460041" y="67567"/>
                </a:lnTo>
                <a:cubicBezTo>
                  <a:pt x="1457038" y="58558"/>
                  <a:pt x="1460041" y="43543"/>
                  <a:pt x="1451032" y="40540"/>
                </a:cubicBezTo>
                <a:cubicBezTo>
                  <a:pt x="1433969" y="34852"/>
                  <a:pt x="1419428" y="28764"/>
                  <a:pt x="1401483" y="27027"/>
                </a:cubicBezTo>
                <a:cubicBezTo>
                  <a:pt x="1362511" y="23256"/>
                  <a:pt x="1323219" y="22874"/>
                  <a:pt x="1284368" y="18018"/>
                </a:cubicBezTo>
                <a:cubicBezTo>
                  <a:pt x="1231877" y="11457"/>
                  <a:pt x="1260388" y="14610"/>
                  <a:pt x="1198784" y="9009"/>
                </a:cubicBezTo>
                <a:cubicBezTo>
                  <a:pt x="1173259" y="10511"/>
                  <a:pt x="1147169" y="7967"/>
                  <a:pt x="1122208" y="13514"/>
                </a:cubicBezTo>
                <a:cubicBezTo>
                  <a:pt x="1117573" y="14544"/>
                  <a:pt x="1121061" y="23670"/>
                  <a:pt x="1117704" y="27027"/>
                </a:cubicBezTo>
                <a:cubicBezTo>
                  <a:pt x="1114347" y="30384"/>
                  <a:pt x="1108695" y="30030"/>
                  <a:pt x="1104191" y="31531"/>
                </a:cubicBezTo>
                <a:cubicBezTo>
                  <a:pt x="1099686" y="30030"/>
                  <a:pt x="1095304" y="28095"/>
                  <a:pt x="1090677" y="27027"/>
                </a:cubicBezTo>
                <a:cubicBezTo>
                  <a:pt x="1075757" y="23584"/>
                  <a:pt x="1060159" y="22860"/>
                  <a:pt x="1045633" y="18018"/>
                </a:cubicBezTo>
                <a:lnTo>
                  <a:pt x="1018606" y="9009"/>
                </a:lnTo>
                <a:cubicBezTo>
                  <a:pt x="1014102" y="7508"/>
                  <a:pt x="1009699" y="5657"/>
                  <a:pt x="1005093" y="4505"/>
                </a:cubicBezTo>
                <a:lnTo>
                  <a:pt x="987075" y="0"/>
                </a:lnTo>
                <a:cubicBezTo>
                  <a:pt x="979944" y="10698"/>
                  <a:pt x="972400" y="14312"/>
                  <a:pt x="982571" y="27027"/>
                </a:cubicBezTo>
                <a:cubicBezTo>
                  <a:pt x="985953" y="31254"/>
                  <a:pt x="991137" y="33837"/>
                  <a:pt x="996084" y="36036"/>
                </a:cubicBezTo>
                <a:cubicBezTo>
                  <a:pt x="1004762" y="39893"/>
                  <a:pt x="1023111" y="45045"/>
                  <a:pt x="1023111" y="45045"/>
                </a:cubicBezTo>
                <a:cubicBezTo>
                  <a:pt x="1026114" y="49549"/>
                  <a:pt x="1031230" y="53218"/>
                  <a:pt x="1032120" y="58558"/>
                </a:cubicBezTo>
                <a:cubicBezTo>
                  <a:pt x="1032901" y="63241"/>
                  <a:pt x="1029739" y="67824"/>
                  <a:pt x="1027615" y="72071"/>
                </a:cubicBezTo>
                <a:cubicBezTo>
                  <a:pt x="1020107" y="87085"/>
                  <a:pt x="1018606" y="85584"/>
                  <a:pt x="1005093" y="94593"/>
                </a:cubicBezTo>
                <a:cubicBezTo>
                  <a:pt x="1002090" y="99098"/>
                  <a:pt x="998283" y="103160"/>
                  <a:pt x="996084" y="108107"/>
                </a:cubicBezTo>
                <a:cubicBezTo>
                  <a:pt x="992227" y="116785"/>
                  <a:pt x="987075" y="135133"/>
                  <a:pt x="987075" y="135133"/>
                </a:cubicBezTo>
                <a:cubicBezTo>
                  <a:pt x="988577" y="145643"/>
                  <a:pt x="990263" y="156129"/>
                  <a:pt x="991580" y="166664"/>
                </a:cubicBezTo>
                <a:cubicBezTo>
                  <a:pt x="993266" y="180155"/>
                  <a:pt x="988784" y="195733"/>
                  <a:pt x="996084" y="207204"/>
                </a:cubicBezTo>
                <a:cubicBezTo>
                  <a:pt x="1001182" y="215216"/>
                  <a:pt x="1023111" y="216213"/>
                  <a:pt x="1023111" y="216213"/>
                </a:cubicBezTo>
                <a:cubicBezTo>
                  <a:pt x="1054641" y="237234"/>
                  <a:pt x="1044131" y="225222"/>
                  <a:pt x="1059146" y="247744"/>
                </a:cubicBezTo>
                <a:cubicBezTo>
                  <a:pt x="1056143" y="256753"/>
                  <a:pt x="1051315" y="265348"/>
                  <a:pt x="1050137" y="274771"/>
                </a:cubicBezTo>
                <a:cubicBezTo>
                  <a:pt x="1048636" y="286783"/>
                  <a:pt x="1047047" y="298784"/>
                  <a:pt x="1045633" y="310806"/>
                </a:cubicBezTo>
                <a:cubicBezTo>
                  <a:pt x="1044045" y="324309"/>
                  <a:pt x="1043196" y="337908"/>
                  <a:pt x="1041129" y="351346"/>
                </a:cubicBezTo>
                <a:cubicBezTo>
                  <a:pt x="1041108" y="351482"/>
                  <a:pt x="1034259" y="380738"/>
                  <a:pt x="1032120" y="382877"/>
                </a:cubicBezTo>
                <a:cubicBezTo>
                  <a:pt x="1028762" y="386235"/>
                  <a:pt x="1023111" y="385880"/>
                  <a:pt x="1018606" y="387382"/>
                </a:cubicBezTo>
                <a:lnTo>
                  <a:pt x="951040" y="342337"/>
                </a:lnTo>
                <a:lnTo>
                  <a:pt x="924013" y="324319"/>
                </a:lnTo>
                <a:cubicBezTo>
                  <a:pt x="919509" y="321316"/>
                  <a:pt x="914328" y="319139"/>
                  <a:pt x="910500" y="315311"/>
                </a:cubicBezTo>
                <a:cubicBezTo>
                  <a:pt x="889330" y="294139"/>
                  <a:pt x="902290" y="305332"/>
                  <a:pt x="869960" y="283780"/>
                </a:cubicBezTo>
                <a:lnTo>
                  <a:pt x="856447" y="274771"/>
                </a:lnTo>
                <a:cubicBezTo>
                  <a:pt x="853444" y="270266"/>
                  <a:pt x="852029" y="264126"/>
                  <a:pt x="847438" y="261257"/>
                </a:cubicBezTo>
                <a:cubicBezTo>
                  <a:pt x="839385" y="256224"/>
                  <a:pt x="829420" y="255252"/>
                  <a:pt x="820411" y="252249"/>
                </a:cubicBezTo>
                <a:lnTo>
                  <a:pt x="739332" y="225222"/>
                </a:lnTo>
                <a:cubicBezTo>
                  <a:pt x="739327" y="225220"/>
                  <a:pt x="712310" y="216217"/>
                  <a:pt x="712305" y="216213"/>
                </a:cubicBezTo>
                <a:cubicBezTo>
                  <a:pt x="707801" y="213210"/>
                  <a:pt x="703739" y="209403"/>
                  <a:pt x="698792" y="207204"/>
                </a:cubicBezTo>
                <a:cubicBezTo>
                  <a:pt x="690114" y="203347"/>
                  <a:pt x="671765" y="198195"/>
                  <a:pt x="671765" y="198195"/>
                </a:cubicBezTo>
                <a:cubicBezTo>
                  <a:pt x="667261" y="199697"/>
                  <a:pt x="661012" y="198836"/>
                  <a:pt x="658252" y="202700"/>
                </a:cubicBezTo>
                <a:cubicBezTo>
                  <a:pt x="652733" y="210427"/>
                  <a:pt x="649243" y="229726"/>
                  <a:pt x="649243" y="229726"/>
                </a:cubicBezTo>
                <a:cubicBezTo>
                  <a:pt x="650466" y="237066"/>
                  <a:pt x="652970" y="260758"/>
                  <a:pt x="658252" y="270266"/>
                </a:cubicBezTo>
                <a:cubicBezTo>
                  <a:pt x="684066" y="316732"/>
                  <a:pt x="670580" y="280229"/>
                  <a:pt x="680774" y="310806"/>
                </a:cubicBezTo>
                <a:cubicBezTo>
                  <a:pt x="677771" y="319815"/>
                  <a:pt x="677033" y="329932"/>
                  <a:pt x="671765" y="337833"/>
                </a:cubicBezTo>
                <a:cubicBezTo>
                  <a:pt x="668762" y="342337"/>
                  <a:pt x="666830" y="347781"/>
                  <a:pt x="662756" y="351346"/>
                </a:cubicBezTo>
                <a:cubicBezTo>
                  <a:pt x="643691" y="368028"/>
                  <a:pt x="640778" y="367682"/>
                  <a:pt x="622216" y="373868"/>
                </a:cubicBezTo>
                <a:cubicBezTo>
                  <a:pt x="601195" y="372367"/>
                  <a:pt x="580112" y="371570"/>
                  <a:pt x="559154" y="369364"/>
                </a:cubicBezTo>
                <a:cubicBezTo>
                  <a:pt x="547190" y="368105"/>
                  <a:pt x="507352" y="357540"/>
                  <a:pt x="500597" y="355851"/>
                </a:cubicBezTo>
                <a:lnTo>
                  <a:pt x="464561" y="346842"/>
                </a:lnTo>
                <a:lnTo>
                  <a:pt x="446543" y="342337"/>
                </a:lnTo>
                <a:cubicBezTo>
                  <a:pt x="440537" y="340836"/>
                  <a:pt x="434399" y="339791"/>
                  <a:pt x="428526" y="337833"/>
                </a:cubicBezTo>
                <a:lnTo>
                  <a:pt x="415012" y="333328"/>
                </a:lnTo>
                <a:cubicBezTo>
                  <a:pt x="369968" y="334830"/>
                  <a:pt x="324578" y="332065"/>
                  <a:pt x="279879" y="337833"/>
                </a:cubicBezTo>
                <a:cubicBezTo>
                  <a:pt x="275170" y="338441"/>
                  <a:pt x="273874" y="346842"/>
                  <a:pt x="275375" y="351346"/>
                </a:cubicBezTo>
                <a:cubicBezTo>
                  <a:pt x="278799" y="361618"/>
                  <a:pt x="284384" y="372367"/>
                  <a:pt x="293393" y="378373"/>
                </a:cubicBezTo>
                <a:lnTo>
                  <a:pt x="320419" y="396390"/>
                </a:lnTo>
                <a:cubicBezTo>
                  <a:pt x="327926" y="394889"/>
                  <a:pt x="335285" y="391886"/>
                  <a:pt x="342941" y="391886"/>
                </a:cubicBezTo>
                <a:cubicBezTo>
                  <a:pt x="356687" y="391886"/>
                  <a:pt x="392934" y="396102"/>
                  <a:pt x="410508" y="400895"/>
                </a:cubicBezTo>
                <a:cubicBezTo>
                  <a:pt x="419669" y="403394"/>
                  <a:pt x="429633" y="404637"/>
                  <a:pt x="437534" y="409904"/>
                </a:cubicBezTo>
                <a:cubicBezTo>
                  <a:pt x="442039" y="412907"/>
                  <a:pt x="446101" y="416714"/>
                  <a:pt x="451048" y="418913"/>
                </a:cubicBezTo>
                <a:cubicBezTo>
                  <a:pt x="459726" y="422770"/>
                  <a:pt x="478074" y="427921"/>
                  <a:pt x="478074" y="427921"/>
                </a:cubicBezTo>
                <a:cubicBezTo>
                  <a:pt x="487083" y="433927"/>
                  <a:pt x="497445" y="438283"/>
                  <a:pt x="505101" y="445939"/>
                </a:cubicBezTo>
                <a:cubicBezTo>
                  <a:pt x="522442" y="463280"/>
                  <a:pt x="513314" y="455919"/>
                  <a:pt x="532128" y="468461"/>
                </a:cubicBezTo>
                <a:cubicBezTo>
                  <a:pt x="533629" y="472966"/>
                  <a:pt x="534509" y="477728"/>
                  <a:pt x="536632" y="481975"/>
                </a:cubicBezTo>
                <a:cubicBezTo>
                  <a:pt x="539053" y="486817"/>
                  <a:pt x="544751" y="490148"/>
                  <a:pt x="545641" y="495488"/>
                </a:cubicBezTo>
                <a:cubicBezTo>
                  <a:pt x="547985" y="509555"/>
                  <a:pt x="535325" y="511592"/>
                  <a:pt x="527623" y="518010"/>
                </a:cubicBezTo>
                <a:cubicBezTo>
                  <a:pt x="522729" y="522088"/>
                  <a:pt x="519410" y="527989"/>
                  <a:pt x="514110" y="531523"/>
                </a:cubicBezTo>
                <a:cubicBezTo>
                  <a:pt x="510159" y="534157"/>
                  <a:pt x="505303" y="535400"/>
                  <a:pt x="500597" y="536028"/>
                </a:cubicBezTo>
                <a:cubicBezTo>
                  <a:pt x="482675" y="538418"/>
                  <a:pt x="464534" y="538733"/>
                  <a:pt x="446543" y="540532"/>
                </a:cubicBezTo>
                <a:cubicBezTo>
                  <a:pt x="434498" y="541737"/>
                  <a:pt x="422601" y="544500"/>
                  <a:pt x="410508" y="545037"/>
                </a:cubicBezTo>
                <a:cubicBezTo>
                  <a:pt x="354988" y="547505"/>
                  <a:pt x="299399" y="548040"/>
                  <a:pt x="243844" y="549541"/>
                </a:cubicBezTo>
                <a:cubicBezTo>
                  <a:pt x="203202" y="559702"/>
                  <a:pt x="219554" y="554635"/>
                  <a:pt x="194295" y="563054"/>
                </a:cubicBezTo>
                <a:cubicBezTo>
                  <a:pt x="189791" y="566057"/>
                  <a:pt x="184610" y="568235"/>
                  <a:pt x="180782" y="572063"/>
                </a:cubicBezTo>
                <a:cubicBezTo>
                  <a:pt x="176954" y="575891"/>
                  <a:pt x="175847" y="582012"/>
                  <a:pt x="171773" y="585577"/>
                </a:cubicBezTo>
                <a:cubicBezTo>
                  <a:pt x="133902" y="618713"/>
                  <a:pt x="158040" y="594694"/>
                  <a:pt x="131233" y="608099"/>
                </a:cubicBezTo>
                <a:cubicBezTo>
                  <a:pt x="121111" y="613160"/>
                  <a:pt x="111320" y="622084"/>
                  <a:pt x="104206" y="630621"/>
                </a:cubicBezTo>
                <a:cubicBezTo>
                  <a:pt x="92311" y="644895"/>
                  <a:pt x="92735" y="651524"/>
                  <a:pt x="86189" y="671161"/>
                </a:cubicBezTo>
                <a:lnTo>
                  <a:pt x="77180" y="698187"/>
                </a:lnTo>
                <a:cubicBezTo>
                  <a:pt x="75678" y="702692"/>
                  <a:pt x="75309" y="707750"/>
                  <a:pt x="72675" y="711701"/>
                </a:cubicBezTo>
                <a:cubicBezTo>
                  <a:pt x="69672" y="716205"/>
                  <a:pt x="66088" y="720372"/>
                  <a:pt x="63667" y="725214"/>
                </a:cubicBezTo>
                <a:cubicBezTo>
                  <a:pt x="61544" y="729461"/>
                  <a:pt x="61468" y="734576"/>
                  <a:pt x="59162" y="738727"/>
                </a:cubicBezTo>
                <a:cubicBezTo>
                  <a:pt x="59154" y="738742"/>
                  <a:pt x="36644" y="772503"/>
                  <a:pt x="32135" y="779267"/>
                </a:cubicBezTo>
                <a:cubicBezTo>
                  <a:pt x="29132" y="783772"/>
                  <a:pt x="24839" y="787645"/>
                  <a:pt x="23127" y="792781"/>
                </a:cubicBezTo>
                <a:cubicBezTo>
                  <a:pt x="16910" y="811430"/>
                  <a:pt x="21256" y="802343"/>
                  <a:pt x="9613" y="819807"/>
                </a:cubicBezTo>
                <a:cubicBezTo>
                  <a:pt x="6610" y="828816"/>
                  <a:pt x="-2399" y="837825"/>
                  <a:pt x="604" y="846834"/>
                </a:cubicBezTo>
                <a:cubicBezTo>
                  <a:pt x="8612" y="870857"/>
                  <a:pt x="4921" y="873214"/>
                  <a:pt x="23127" y="887374"/>
                </a:cubicBezTo>
                <a:cubicBezTo>
                  <a:pt x="31673" y="894021"/>
                  <a:pt x="41144" y="899385"/>
                  <a:pt x="50153" y="905391"/>
                </a:cubicBezTo>
                <a:cubicBezTo>
                  <a:pt x="54658" y="908394"/>
                  <a:pt x="58531" y="912688"/>
                  <a:pt x="63667" y="914400"/>
                </a:cubicBezTo>
                <a:lnTo>
                  <a:pt x="90693" y="923409"/>
                </a:lnTo>
                <a:cubicBezTo>
                  <a:pt x="121671" y="944061"/>
                  <a:pt x="107448" y="938003"/>
                  <a:pt x="131233" y="945931"/>
                </a:cubicBezTo>
                <a:cubicBezTo>
                  <a:pt x="140242" y="951937"/>
                  <a:pt x="147988" y="960525"/>
                  <a:pt x="158260" y="963949"/>
                </a:cubicBezTo>
                <a:lnTo>
                  <a:pt x="198800" y="977462"/>
                </a:lnTo>
                <a:lnTo>
                  <a:pt x="212313" y="981967"/>
                </a:lnTo>
                <a:lnTo>
                  <a:pt x="225826" y="986471"/>
                </a:lnTo>
                <a:lnTo>
                  <a:pt x="252853" y="1004489"/>
                </a:lnTo>
                <a:cubicBezTo>
                  <a:pt x="257357" y="1007492"/>
                  <a:pt x="261230" y="1011786"/>
                  <a:pt x="266366" y="1013498"/>
                </a:cubicBezTo>
                <a:lnTo>
                  <a:pt x="279879" y="1018002"/>
                </a:lnTo>
                <a:lnTo>
                  <a:pt x="306906" y="1036020"/>
                </a:lnTo>
                <a:lnTo>
                  <a:pt x="320419" y="1045029"/>
                </a:lnTo>
                <a:cubicBezTo>
                  <a:pt x="323422" y="1049533"/>
                  <a:pt x="325600" y="1054714"/>
                  <a:pt x="329428" y="1058542"/>
                </a:cubicBezTo>
                <a:cubicBezTo>
                  <a:pt x="338161" y="1067275"/>
                  <a:pt x="345463" y="1068391"/>
                  <a:pt x="356455" y="1072055"/>
                </a:cubicBezTo>
                <a:lnTo>
                  <a:pt x="383481" y="1090073"/>
                </a:lnTo>
                <a:cubicBezTo>
                  <a:pt x="387986" y="1093076"/>
                  <a:pt x="391859" y="1097370"/>
                  <a:pt x="396995" y="1099082"/>
                </a:cubicBezTo>
                <a:lnTo>
                  <a:pt x="410508" y="1103586"/>
                </a:lnTo>
                <a:cubicBezTo>
                  <a:pt x="419517" y="1109592"/>
                  <a:pt x="427262" y="1118180"/>
                  <a:pt x="437534" y="1121604"/>
                </a:cubicBezTo>
                <a:cubicBezTo>
                  <a:pt x="442039" y="1123106"/>
                  <a:pt x="446801" y="1123985"/>
                  <a:pt x="451048" y="1126109"/>
                </a:cubicBezTo>
                <a:cubicBezTo>
                  <a:pt x="455890" y="1128530"/>
                  <a:pt x="459614" y="1132919"/>
                  <a:pt x="464561" y="1135118"/>
                </a:cubicBezTo>
                <a:cubicBezTo>
                  <a:pt x="473239" y="1138975"/>
                  <a:pt x="482579" y="1141123"/>
                  <a:pt x="491588" y="1144126"/>
                </a:cubicBezTo>
                <a:cubicBezTo>
                  <a:pt x="496092" y="1145627"/>
                  <a:pt x="501150" y="1145997"/>
                  <a:pt x="505101" y="1148631"/>
                </a:cubicBezTo>
                <a:lnTo>
                  <a:pt x="532128" y="1166649"/>
                </a:lnTo>
                <a:lnTo>
                  <a:pt x="545641" y="1175657"/>
                </a:lnTo>
                <a:cubicBezTo>
                  <a:pt x="550145" y="1178660"/>
                  <a:pt x="554018" y="1182954"/>
                  <a:pt x="559154" y="1184666"/>
                </a:cubicBezTo>
                <a:lnTo>
                  <a:pt x="586181" y="1193675"/>
                </a:lnTo>
                <a:lnTo>
                  <a:pt x="599694" y="1198180"/>
                </a:lnTo>
                <a:cubicBezTo>
                  <a:pt x="618026" y="1193596"/>
                  <a:pt x="620438" y="1190261"/>
                  <a:pt x="640234" y="1198180"/>
                </a:cubicBezTo>
                <a:cubicBezTo>
                  <a:pt x="641628" y="1198738"/>
                  <a:pt x="673266" y="1222954"/>
                  <a:pt x="676269" y="1220702"/>
                </a:cubicBezTo>
                <a:close/>
              </a:path>
            </a:pathLst>
          </a:cu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5836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10E0E8-880B-4960-91CA-886F500A0C6B}"/>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9138D6D0-97FC-BEEE-8FDF-EF7BBE1925B8}"/>
              </a:ext>
            </a:extLst>
          </p:cNvPr>
          <p:cNvSpPr>
            <a:spLocks noGrp="1"/>
          </p:cNvSpPr>
          <p:nvPr>
            <p:ph type="title" idx="1"/>
          </p:nvPr>
        </p:nvSpPr>
        <p:spPr/>
        <p:txBody>
          <a:bodyPr/>
          <a:lstStyle/>
          <a:p>
            <a:r>
              <a:rPr lang="en-US" dirty="0"/>
              <a:t>Image representation</a:t>
            </a:r>
          </a:p>
        </p:txBody>
      </p:sp>
      <p:sp>
        <p:nvSpPr>
          <p:cNvPr id="3" name="Text Placeholder 2">
            <a:extLst>
              <a:ext uri="{FF2B5EF4-FFF2-40B4-BE49-F238E27FC236}">
                <a16:creationId xmlns:a16="http://schemas.microsoft.com/office/drawing/2014/main" id="{93EAC8DB-B2DD-3B48-AE52-36589410AF3C}"/>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25160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78B401A-8983-4E7C-9D84-987B641B7E77}"/>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868048D4-F7A1-1A49-816E-4A267DF020FE}"/>
              </a:ext>
            </a:extLst>
          </p:cNvPr>
          <p:cNvSpPr>
            <a:spLocks noGrp="1"/>
          </p:cNvSpPr>
          <p:nvPr>
            <p:ph type="title" idx="1"/>
          </p:nvPr>
        </p:nvSpPr>
        <p:spPr/>
        <p:txBody>
          <a:bodyPr>
            <a:normAutofit fontScale="90000"/>
          </a:bodyPr>
          <a:lstStyle/>
          <a:p>
            <a:r>
              <a:rPr lang="en-US" dirty="0"/>
              <a:t>Grayscale and color images</a:t>
            </a:r>
          </a:p>
        </p:txBody>
      </p:sp>
      <p:sp>
        <p:nvSpPr>
          <p:cNvPr id="3" name="Content Placeholder 2">
            <a:extLst>
              <a:ext uri="{FF2B5EF4-FFF2-40B4-BE49-F238E27FC236}">
                <a16:creationId xmlns:a16="http://schemas.microsoft.com/office/drawing/2014/main" id="{0D071634-61D2-F948-82B7-FCF71D26E798}"/>
              </a:ext>
            </a:extLst>
          </p:cNvPr>
          <p:cNvSpPr>
            <a:spLocks noGrp="1"/>
          </p:cNvSpPr>
          <p:nvPr>
            <p:ph idx="2"/>
          </p:nvPr>
        </p:nvSpPr>
        <p:spPr/>
        <p:txBody>
          <a:bodyPr/>
          <a:lstStyle/>
          <a:p>
            <a:r>
              <a:rPr lang="en-US" dirty="0"/>
              <a:t>Images are made of pixels. Pixels have values from 0–255, where the closer a value is to 0, the darker the shade is.</a:t>
            </a:r>
          </a:p>
          <a:p>
            <a:r>
              <a:rPr lang="en-US" dirty="0"/>
              <a:t>It’s important to distinguish between color and grayscale images.</a:t>
            </a:r>
          </a:p>
        </p:txBody>
      </p:sp>
      <p:sp>
        <p:nvSpPr>
          <p:cNvPr id="4" name="TextBox 3">
            <a:extLst>
              <a:ext uri="{FF2B5EF4-FFF2-40B4-BE49-F238E27FC236}">
                <a16:creationId xmlns:a16="http://schemas.microsoft.com/office/drawing/2014/main" id="{ACF1476D-70AA-2747-B1ED-99F1EF636AD1}"/>
              </a:ext>
            </a:extLst>
          </p:cNvPr>
          <p:cNvSpPr txBox="1"/>
          <p:nvPr/>
        </p:nvSpPr>
        <p:spPr>
          <a:xfrm>
            <a:off x="1419225" y="4463474"/>
            <a:ext cx="4572000" cy="1631216"/>
          </a:xfrm>
          <a:prstGeom prst="rect">
            <a:avLst/>
          </a:prstGeom>
          <a:noFill/>
        </p:spPr>
        <p:txBody>
          <a:bodyPr wrap="square" rtlCol="0">
            <a:spAutoFit/>
          </a:bodyPr>
          <a:lstStyle/>
          <a:p>
            <a:r>
              <a:rPr lang="en-US" sz="2000" b="1" dirty="0">
                <a:solidFill>
                  <a:schemeClr val="tx2"/>
                </a:solidFill>
                <a:ea typeface="Amazon Ember Light" panose="020B0403020204020204" pitchFamily="34" charset="0"/>
                <a:cs typeface="Amazon Ember Light" panose="020B0403020204020204" pitchFamily="34" charset="0"/>
              </a:rPr>
              <a:t>Color images: </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3 channels (Red, green, and blue are a common representation.)</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Pixels in each channel have values from 0–255.</a:t>
            </a:r>
          </a:p>
        </p:txBody>
      </p:sp>
      <p:pic>
        <p:nvPicPr>
          <p:cNvPr id="6" name="Picture 12" descr="grayscale image of matches with colored flames">
            <a:extLst>
              <a:ext uri="{FF2B5EF4-FFF2-40B4-BE49-F238E27FC236}">
                <a16:creationId xmlns:a16="http://schemas.microsoft.com/office/drawing/2014/main" id="{00251205-2196-8A44-AB9A-02AB06DFB83E}"/>
              </a:ext>
            </a:extLst>
          </p:cNvPr>
          <p:cNvPicPr>
            <a:picLocks noChangeAspect="1" noChangeArrowheads="1"/>
          </p:cNvPicPr>
          <p:nvPr/>
        </p:nvPicPr>
        <p:blipFill>
          <a:blip r:embed="rId4"/>
          <a:srcRect/>
          <a:stretch/>
        </p:blipFill>
        <p:spPr bwMode="auto">
          <a:xfrm>
            <a:off x="6707996" y="2912303"/>
            <a:ext cx="2763518" cy="13805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565D3A-7B47-B445-A141-F6934199F4E4}"/>
              </a:ext>
            </a:extLst>
          </p:cNvPr>
          <p:cNvSpPr txBox="1"/>
          <p:nvPr/>
        </p:nvSpPr>
        <p:spPr>
          <a:xfrm>
            <a:off x="6200775" y="4463474"/>
            <a:ext cx="4572000" cy="1015663"/>
          </a:xfrm>
          <a:prstGeom prst="rect">
            <a:avLst/>
          </a:prstGeom>
          <a:noFill/>
        </p:spPr>
        <p:txBody>
          <a:bodyPr wrap="square" rtlCol="0">
            <a:spAutoFit/>
          </a:bodyPr>
          <a:lstStyle/>
          <a:p>
            <a:r>
              <a:rPr lang="en-US" sz="2000" b="1" dirty="0">
                <a:solidFill>
                  <a:schemeClr val="tx2"/>
                </a:solidFill>
                <a:ea typeface="Amazon Ember Light" panose="020B0403020204020204" pitchFamily="34" charset="0"/>
                <a:cs typeface="Amazon Ember Light" panose="020B0403020204020204" pitchFamily="34" charset="0"/>
              </a:rPr>
              <a:t>Grayscale images:</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Single channel</a:t>
            </a:r>
          </a:p>
          <a:p>
            <a:pPr marL="228600" indent="-228600">
              <a:buFont typeface="Arial" panose="020B0604020202020204" pitchFamily="34" charset="0"/>
              <a:buChar char="•"/>
            </a:pPr>
            <a:r>
              <a:rPr lang="en-US" sz="2000" dirty="0">
                <a:solidFill>
                  <a:schemeClr val="tx2"/>
                </a:solidFill>
                <a:ea typeface="Amazon Ember Light" panose="020B0403020204020204" pitchFamily="34" charset="0"/>
                <a:cs typeface="Amazon Ember Light" panose="020B0403020204020204" pitchFamily="34" charset="0"/>
              </a:rPr>
              <a:t>Pixels have values from 0–255.</a:t>
            </a:r>
          </a:p>
        </p:txBody>
      </p:sp>
      <p:pic>
        <p:nvPicPr>
          <p:cNvPr id="8" name="Picture 10" descr="Color image of matches with colored flames">
            <a:extLst>
              <a:ext uri="{FF2B5EF4-FFF2-40B4-BE49-F238E27FC236}">
                <a16:creationId xmlns:a16="http://schemas.microsoft.com/office/drawing/2014/main" id="{293C6550-6D49-2657-60F6-D473747C3D70}"/>
              </a:ext>
            </a:extLst>
          </p:cNvPr>
          <p:cNvPicPr>
            <a:picLocks noChangeAspect="1" noChangeArrowheads="1"/>
          </p:cNvPicPr>
          <p:nvPr/>
        </p:nvPicPr>
        <p:blipFill>
          <a:blip r:embed="rId5"/>
          <a:srcRect/>
          <a:stretch/>
        </p:blipFill>
        <p:spPr bwMode="auto">
          <a:xfrm>
            <a:off x="2155117" y="2919633"/>
            <a:ext cx="2763521" cy="1381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160206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ByFtCQYE"/>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4676</TotalTime>
  <Words>2584</Words>
  <Application>Microsoft Macintosh PowerPoint</Application>
  <PresentationFormat>Widescreen</PresentationFormat>
  <Paragraphs>369</Paragraphs>
  <Slides>25</Slides>
  <Notes>25</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Amazon Ember Display</vt:lpstr>
      <vt:lpstr>Amazon Ember Display Heavy</vt:lpstr>
      <vt:lpstr>Amazon Ember Heavy</vt:lpstr>
      <vt:lpstr>Amazon Ember Light</vt:lpstr>
      <vt:lpstr>Arial</vt:lpstr>
      <vt:lpstr>Calibri</vt:lpstr>
      <vt:lpstr>Calibri Light</vt:lpstr>
      <vt:lpstr>Linux Libertine</vt:lpstr>
      <vt:lpstr>Lucida Console</vt:lpstr>
      <vt:lpstr>Custom Design</vt:lpstr>
      <vt:lpstr>How Are Images Stored in a Computer?</vt:lpstr>
      <vt:lpstr>Today’s activities</vt:lpstr>
      <vt:lpstr>CV problems</vt:lpstr>
      <vt:lpstr>Three types of CV problems in this lesson</vt:lpstr>
      <vt:lpstr>CV problem: Image classification</vt:lpstr>
      <vt:lpstr>CV problem: Object detection</vt:lpstr>
      <vt:lpstr>CV problem: Semantic segmentation</vt:lpstr>
      <vt:lpstr>Image representation</vt:lpstr>
      <vt:lpstr>Grayscale and color images</vt:lpstr>
      <vt:lpstr>Color channels</vt:lpstr>
      <vt:lpstr>Representing an image as a matrix</vt:lpstr>
      <vt:lpstr>Image representation: Grayscale</vt:lpstr>
      <vt:lpstr>Image representation: Color</vt:lpstr>
      <vt:lpstr>Color image as a matrix (1 of 4)</vt:lpstr>
      <vt:lpstr>Color image as a matrix (2 of 4)</vt:lpstr>
      <vt:lpstr>Color image as a matrix (3 of 4)</vt:lpstr>
      <vt:lpstr>Color image as a matrix (4 of 4)</vt:lpstr>
      <vt:lpstr>Next lesson</vt:lpstr>
      <vt:lpstr>PowerPoint Presentation</vt:lpstr>
      <vt:lpstr>Image source slide (for curriculum development use only)</vt:lpstr>
      <vt:lpstr>Source graphic: Grayscale vs color images</vt:lpstr>
      <vt:lpstr>Source graphic: Representing an image as a matrix</vt:lpstr>
      <vt:lpstr>Source graphic: Image representation: Grayscale</vt:lpstr>
      <vt:lpstr>Source graphic: Image representation: Color</vt:lpstr>
      <vt:lpstr>Source graphic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134</cp:revision>
  <cp:lastPrinted>2025-08-22T21:49:07Z</cp:lastPrinted>
  <dcterms:created xsi:type="dcterms:W3CDTF">2022-11-16T15:46:36Z</dcterms:created>
  <dcterms:modified xsi:type="dcterms:W3CDTF">2025-08-22T21:49:29Z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BDFB5AEF-1B47-41DB-B7EC-B33EA78E495A</vt:lpwstr>
  </property>
  <property fmtid="{D5CDD505-2E9C-101B-9397-08002B2CF9AE}" pid="3" name="ArticulatePath">
    <vt:lpwstr>MLUDTI-EN-M3-L1</vt:lpwstr>
  </property>
  <property fmtid="{D5CDD505-2E9C-101B-9397-08002B2CF9AE}" pid="4" name="MSIP_Label_19e68092-05df-4271-8e3e-b2a4c82ba797_Enabled">
    <vt:lpwstr>true</vt:lpwstr>
  </property>
  <property fmtid="{D5CDD505-2E9C-101B-9397-08002B2CF9AE}" pid="5" name="MSIP_Label_19e68092-05df-4271-8e3e-b2a4c82ba797_SetDate">
    <vt:lpwstr>2025-08-22T21:30:24Z</vt:lpwstr>
  </property>
  <property fmtid="{D5CDD505-2E9C-101B-9397-08002B2CF9AE}" pid="6" name="MSIP_Label_19e68092-05df-4271-8e3e-b2a4c82ba797_Method">
    <vt:lpwstr>Standard</vt:lpwstr>
  </property>
  <property fmtid="{D5CDD505-2E9C-101B-9397-08002B2CF9AE}" pid="7" name="MSIP_Label_19e68092-05df-4271-8e3e-b2a4c82ba797_Name">
    <vt:lpwstr>Amazon Confidential</vt:lpwstr>
  </property>
  <property fmtid="{D5CDD505-2E9C-101B-9397-08002B2CF9AE}" pid="8" name="MSIP_Label_19e68092-05df-4271-8e3e-b2a4c82ba797_SiteId">
    <vt:lpwstr>5280104a-472d-4538-9ccf-1e1d0efe8b1b</vt:lpwstr>
  </property>
  <property fmtid="{D5CDD505-2E9C-101B-9397-08002B2CF9AE}" pid="9" name="MSIP_Label_19e68092-05df-4271-8e3e-b2a4c82ba797_ActionId">
    <vt:lpwstr>c388e9a7-12d5-4c35-8aa4-7ad9ec133b21</vt:lpwstr>
  </property>
  <property fmtid="{D5CDD505-2E9C-101B-9397-08002B2CF9AE}" pid="10" name="MSIP_Label_19e68092-05df-4271-8e3e-b2a4c82ba797_ContentBits">
    <vt:lpwstr>0</vt:lpwstr>
  </property>
  <property fmtid="{D5CDD505-2E9C-101B-9397-08002B2CF9AE}" pid="11" name="MSIP_Label_19e68092-05df-4271-8e3e-b2a4c82ba797_Tag">
    <vt:lpwstr>50, 3, 0, 1</vt:lpwstr>
  </property>
</Properties>
</file>