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695E-38A3-4421-8836-A1E1D1C85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DE557-D311-4459-AF2E-C0B7E67F0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2857-BB07-4A9C-B661-DEED0ADF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4AB1-2CE2-4BB3-A5D0-51DECF26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CA503-07E9-4EF0-B878-DE8927C2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2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1417-4C40-45F7-98CB-2AFD876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AF9D9-76E2-40EF-8A2B-E92238A8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F2F7-B16E-4DC4-AA1E-C5E74238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5133D-ACBA-4AE0-AF3C-3EB27443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A30C-C096-48B1-AE46-022FFE52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0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8B58B-4445-4D41-913C-CF29E45A8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5E48-9790-465A-9188-29C8D88F0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4EC5-D4AB-4275-859E-0BA920D3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F1351-08F1-486E-96E4-5CB580E7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C628-BA7A-4C73-BCB1-A903D506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33EC-BA49-4A6D-9587-D50F96290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6320-3818-4604-A1FD-5EDF44E4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2742-2FBE-455A-82B6-931568E4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0834-9BD1-4C0A-9D45-BFD7CB18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508B-D0E3-45AA-A756-5DE2364D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59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4E84-AC99-41EC-AC10-52195FE9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562A-56B4-4D72-9C15-5C1C467B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46D5-2F07-4B56-AD7D-615D307C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16FC-E6B8-4D84-B2DF-143C5809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8FF4-4D68-4183-9DFB-4BAAA9DD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3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297-A077-4082-8C08-21739002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4A62-7D4A-4E5E-B660-C83C26614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A7DB4-4BB4-4211-A2DD-83265C2F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CCE3B-A13A-4EBB-912C-76CCA4BF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BE64-3AB3-4A7E-8CEA-B6B21359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2F0E-9CB3-47D4-B60E-AEC63748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1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C262-D55A-4ED3-9076-A54340A8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9CBE-5C1F-48B1-B025-43FB332C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67A35-FB7A-4BF5-A306-114AD39AB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0885D-04BF-48A9-87FD-4F82B38E2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15A6C-1844-4250-8532-CC22CE0F5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6B65A-E108-4DCF-B684-573D764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58073-A5A8-4148-94A6-A8CDF5E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8BCE-1C86-4228-93F0-B47D844D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AACA-3F73-4250-9C4A-59C20B6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02659-276D-4CCC-A155-107955D6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72A24-AC77-46B0-8035-A46CD83D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8CA26-9023-407B-90F7-4C75D238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3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2F8CA-48C6-4200-9A1D-4E306634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26267-99D8-49D3-9435-BF815E0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1A48A-19CA-4202-A7D7-64E470E4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3F40-6E89-4AA1-B57D-3BF8A64F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F45A-C013-4A61-8D59-5818797E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E01F-27D0-49A0-BFCF-924C8C659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9E6B-100B-4C15-A406-4C45EC21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EEC66-D3D4-4D81-8A0E-FE6C2414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EF35D-F454-4AFA-B81D-FF084469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14B9-6601-42E4-AB68-193FBB71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1565C-7B74-4F60-9BDE-62F14D74B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9CE0E-B8DB-41DE-87F2-D90A29D4A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8201-B544-41CB-8E6E-7B03BC68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A5F5F-C848-46EC-B82D-9F17F37C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634AC-6334-4F3D-BA0B-AFCCA5F5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75CB0-E4BD-4264-85B0-EBE28D8B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6301-09A4-4AD3-BD7F-FC7D4DF5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1691-5693-4316-90EF-F0F843ACA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59A9-E6B1-4884-B233-BC4D8E33B36F}" type="datetimeFigureOut">
              <a:rPr lang="en-IN" smtClean="0"/>
              <a:t>13-10-2019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FB57-32FB-4120-ABB2-FDD8ADA6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751D-D8D4-44F5-94C0-6CC0296B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555A-2A5C-483D-BC6F-BA166D6BA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69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C695F-8990-4B91-901F-26D411892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Pariwesh Gupta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6B10C-0D75-4C68-8B42-D0DB7BAC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2" y="1282631"/>
            <a:ext cx="4047843" cy="29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0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9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3BA36-A217-4A5F-A72D-70C1CB621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" b="1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2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0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0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8DC6A4-482F-4883-BBCA-334245937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802A00-73BB-45F7-8FAA-1BBB54C3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6" y="643466"/>
            <a:ext cx="94826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0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63B3D-D4FA-4E60-AB20-B2D4CAE6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7" y="643466"/>
            <a:ext cx="813294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2FCC2-A532-4C16-872E-546F17DC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0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933B3-2B26-4468-8228-05ECF70A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909637"/>
            <a:ext cx="83153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1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1FBC4D-7926-4C0F-BB58-0416D0A2B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Pariwesh</dc:creator>
  <cp:lastModifiedBy>Pariwesh</cp:lastModifiedBy>
  <cp:revision>1</cp:revision>
  <dcterms:created xsi:type="dcterms:W3CDTF">2019-10-13T08:46:24Z</dcterms:created>
  <dcterms:modified xsi:type="dcterms:W3CDTF">2019-10-13T08:46:27Z</dcterms:modified>
</cp:coreProperties>
</file>