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4997f94e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fb4997f94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2621280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50E5817A-2F8A-4A9D-B627-089C0FA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9B073622-6B1D-437B-AFBB-64E0240A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74" y="3315407"/>
            <a:ext cx="1640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21789-C360-45A7-A7C2-CC6FE3969CFF}"/>
              </a:ext>
            </a:extLst>
          </p:cNvPr>
          <p:cNvSpPr/>
          <p:nvPr/>
        </p:nvSpPr>
        <p:spPr>
          <a:xfrm>
            <a:off x="1280160" y="1280160"/>
            <a:ext cx="10058400" cy="292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14CE208-1A39-40FD-AE08-6DC405DC6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80160" y="1280160"/>
            <a:ext cx="381000" cy="381000"/>
          </a:xfrm>
          <a:prstGeom prst="rect">
            <a:avLst/>
          </a:prstGeom>
        </p:spPr>
      </p:pic>
      <p:pic>
        <p:nvPicPr>
          <p:cNvPr id="28" name="Graphic 24">
            <a:extLst>
              <a:ext uri="{FF2B5EF4-FFF2-40B4-BE49-F238E27FC236}">
                <a16:creationId xmlns:a16="http://schemas.microsoft.com/office/drawing/2014/main" id="{A61FBF97-B3C4-490C-AA53-0124BFF2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78153E2E-8656-4F61-BA0C-99905EF6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701" y="3326130"/>
            <a:ext cx="11981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C24DA31-6A23-4CBB-9A4C-754EF73C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217" y="3324768"/>
            <a:ext cx="1408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Comprehend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41235EB8-9506-44E2-8807-6B0B192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894" y="3165051"/>
            <a:ext cx="811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C6CFF1C2-F04F-4872-BE9D-A0DAD302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4">
            <a:extLst>
              <a:ext uri="{FF2B5EF4-FFF2-40B4-BE49-F238E27FC236}">
                <a16:creationId xmlns:a16="http://schemas.microsoft.com/office/drawing/2014/main" id="{7B194EEA-9BB1-497D-8861-678485A6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6">
            <a:extLst>
              <a:ext uri="{FF2B5EF4-FFF2-40B4-BE49-F238E27FC236}">
                <a16:creationId xmlns:a16="http://schemas.microsoft.com/office/drawing/2014/main" id="{C6A1CE00-2172-4D8B-941A-0466FBCE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288" y="3118885"/>
            <a:ext cx="811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8283C60-992C-4898-8A04-7A83D74C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90" y="2651760"/>
            <a:ext cx="5948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4D32FFDB-9A40-4FB2-B7BA-AAB6024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5BDD4542-AC47-477D-A320-645C5BD5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28" y="2653461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CC374782-090F-4F6E-8ADE-6CCE829B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FEFF8D-702F-4A60-A742-F19FD24884BE}"/>
              </a:ext>
            </a:extLst>
          </p:cNvPr>
          <p:cNvCxnSpPr>
            <a:cxnSpLocks/>
            <a:stCxn id="107" idx="3"/>
            <a:endCxn id="71" idx="1"/>
          </p:cNvCxnSpPr>
          <p:nvPr/>
        </p:nvCxnSpPr>
        <p:spPr>
          <a:xfrm flipV="1">
            <a:off x="935472" y="2940248"/>
            <a:ext cx="893328" cy="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D45EF-0C47-4A50-88B5-32905D87E4A4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>
            <a:off x="2286000" y="2940248"/>
            <a:ext cx="1280160" cy="1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2EAB-A8E8-4285-945A-57C97E45E71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328160" y="2941320"/>
            <a:ext cx="13411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3068B1-CB6E-4C0A-8094-6A3317DB3C18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 flipV="1">
            <a:off x="6126480" y="2941320"/>
            <a:ext cx="8229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53631E-7486-4EF1-8B41-7A6EFCD9BC6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711440" y="2941320"/>
            <a:ext cx="9753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8E9A5-47BC-46EF-B366-3AB0F4839EA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9144000" y="2941320"/>
            <a:ext cx="9144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316FCE1E-BF7A-4347-9CE4-9AB714B4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111358"/>
            <a:ext cx="842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SaaS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F8EEA275-6644-4535-9A60-C383A137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1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A680BF-515D-4EC1-A295-BF57EA352001}"/>
              </a:ext>
            </a:extLst>
          </p:cNvPr>
          <p:cNvCxnSpPr>
            <a:cxnSpLocks/>
            <a:endCxn id="107" idx="0"/>
          </p:cNvCxnSpPr>
          <p:nvPr/>
        </p:nvCxnSpPr>
        <p:spPr>
          <a:xfrm rot="16200000" flipH="1" flipV="1">
            <a:off x="5468808" y="-2349312"/>
            <a:ext cx="60960" cy="9880224"/>
          </a:xfrm>
          <a:prstGeom prst="bentConnector3">
            <a:avLst>
              <a:gd name="adj1" fmla="val -94500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17">
            <a:extLst>
              <a:ext uri="{FF2B5EF4-FFF2-40B4-BE49-F238E27FC236}">
                <a16:creationId xmlns:a16="http://schemas.microsoft.com/office/drawing/2014/main" id="{7183899F-631C-41F2-820E-AB40AE75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880" y="25534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8</cp:revision>
  <dcterms:created xsi:type="dcterms:W3CDTF">2021-11-11T19:21:27Z</dcterms:created>
  <dcterms:modified xsi:type="dcterms:W3CDTF">2022-03-08T20:50:49Z</dcterms:modified>
</cp:coreProperties>
</file>