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485C-CC62-40A9-9028-F69716F77F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B7-A0B5-443B-9C01-7F664D6C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4997f94e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fb4997f9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FD93-DE81-404F-BB86-B7C5382A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52E5-8011-44A6-88AF-FC3317A3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5B9-2E41-4440-9673-64D4CAD8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36A9-8E6B-45DE-90E2-CC521B4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4D07-CE2D-4960-9F96-3AB1CD2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C14-EBF7-45F8-BB3A-7522464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7EAE-7776-4C07-9C1D-CA6B9289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3A46-81ED-4FAC-B009-68467A8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B7B4-F3F8-4D66-9C5C-467D92B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E8A4-B83A-4084-A6DF-A552BD9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7820-AA60-4D20-8F33-1BC24944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37B1-D2A3-4705-951A-1C31BC78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87AF-2B28-4A0C-BEDC-997E683E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861E-BFF7-4795-8694-784AB65A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4C28-552C-481F-8884-9C006BB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71E-A630-4BB2-8613-F869A67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0D3-D9FD-4891-83C8-0D2E526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4C73-8B93-4200-B11F-590C019B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ED5-8D54-485F-BFDF-A0DE344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4058-B5E9-40A2-A921-BEC9AE9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1D9-0A8F-43AB-B8BD-B953DB9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0842-4D46-4C30-9A11-1E04FA9F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BC09-FB03-4960-9B7E-972EA45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2821-C410-4DDB-BFDA-B7D7B629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5FB5-9EFB-4C42-AB67-2FD5BE5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D4A9-50E9-4C23-BD8A-00661698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7368-C6BC-44E9-9B4C-573E344FF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D6D6-9288-4FB5-AF8B-214F0B62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3E79-AC02-4EF7-87C5-AB134C1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EC29-54F1-4C12-94CC-8449452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5A53-70D3-4E68-BD06-6F1B054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F38-EEA2-45C7-B249-F2F8AE32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2F4A-92AA-4C4B-BE91-62302102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12BA2-3ABF-4B42-A808-D818BAF5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CEAD-96DB-4155-85CF-02833552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860AB-FA83-4BC3-B580-70FBDA8F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4D73E-07E4-4648-AA9D-2496D14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344B-FB44-4AF0-A834-F0C6C2B4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2AAF-3273-469B-8A51-26F4F770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048-0114-4159-8F86-5002F63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03676-D36F-48B2-A763-BB951F7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B40C2-E9A7-435E-BFCC-B30F9AF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720B-3410-4B87-94D6-3D7F449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945C4-4174-4C09-A55F-3BCD7B1C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573B-22B6-42B1-B6C5-36417AF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E289-7F0F-49A9-8C02-66316BA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6678-6CDE-437A-9579-3D303C2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C43-CC6C-46F7-91C5-FF26EC41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38FD-FDB4-4070-81FD-2971A637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FFF-8381-4F95-A3F0-DD994120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7072-223D-4C5B-BEE2-7E8FADB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CDAB-9F65-4A2F-9DEA-3C8BFF5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207-1935-4EEA-8749-C435079B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B4694-75F1-458F-B65A-377BC6E7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D3E7A-72C9-4317-B3F6-A0F2D47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C24-DFE6-4BAE-84B1-6BE39A7F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BC23-912A-43A7-9BDE-F7B4AE7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5A91-AB2C-4589-A553-9CC453C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D5A28-DCA1-4508-8023-225D2AF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1664-55A0-4BD2-92F6-730E6BAB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1ADE-CDE5-4D7D-A5EA-9DA032EB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1DF-6217-4AA9-B983-26BC3873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0BAA-FEED-48A4-B117-C636BE6A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8"/>
          <p:cNvGrpSpPr/>
          <p:nvPr/>
        </p:nvGrpSpPr>
        <p:grpSpPr>
          <a:xfrm>
            <a:off x="1732769" y="1470100"/>
            <a:ext cx="10273847" cy="5158000"/>
            <a:chOff x="529877" y="255892"/>
            <a:chExt cx="7189200" cy="3868500"/>
          </a:xfrm>
        </p:grpSpPr>
        <p:sp>
          <p:nvSpPr>
            <p:cNvPr id="131" name="Google Shape;131;p18"/>
            <p:cNvSpPr/>
            <p:nvPr/>
          </p:nvSpPr>
          <p:spPr>
            <a:xfrm>
              <a:off x="529877" y="255892"/>
              <a:ext cx="7189200" cy="3868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33" rIns="91433" bIns="45700" anchor="t" anchorCtr="0">
              <a:noAutofit/>
            </a:bodyPr>
            <a:lstStyle/>
            <a:p>
              <a:r>
                <a:rPr lang="en-US" altLang="ja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Cloud</a:t>
              </a:r>
              <a:endParaRPr sz="1467"/>
            </a:p>
          </p:txBody>
        </p:sp>
        <p:pic>
          <p:nvPicPr>
            <p:cNvPr id="132" name="Google Shape;13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9878" y="255892"/>
              <a:ext cx="2476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8"/>
          <p:cNvSpPr txBox="1"/>
          <p:nvPr/>
        </p:nvSpPr>
        <p:spPr>
          <a:xfrm>
            <a:off x="338000" y="164100"/>
            <a:ext cx="59112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ja" sz="2933"/>
              <a:t>Amazon Comprehend</a:t>
            </a:r>
            <a:endParaRPr sz="2933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67" y="3563967"/>
            <a:ext cx="752592" cy="63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460" y="3464881"/>
            <a:ext cx="799875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085" y="3464868"/>
            <a:ext cx="866177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3567" y="3219001"/>
            <a:ext cx="660067" cy="420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8"/>
          <p:cNvCxnSpPr>
            <a:stCxn id="134" idx="3"/>
            <a:endCxn id="135" idx="1"/>
          </p:cNvCxnSpPr>
          <p:nvPr/>
        </p:nvCxnSpPr>
        <p:spPr>
          <a:xfrm>
            <a:off x="1224659" y="3883251"/>
            <a:ext cx="8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8"/>
          <p:cNvCxnSpPr>
            <a:stCxn id="135" idx="3"/>
            <a:endCxn id="140" idx="1"/>
          </p:cNvCxnSpPr>
          <p:nvPr/>
        </p:nvCxnSpPr>
        <p:spPr>
          <a:xfrm>
            <a:off x="2850336" y="3883281"/>
            <a:ext cx="7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8"/>
          <p:cNvCxnSpPr>
            <a:stCxn id="140" idx="3"/>
            <a:endCxn id="136" idx="1"/>
          </p:cNvCxnSpPr>
          <p:nvPr/>
        </p:nvCxnSpPr>
        <p:spPr>
          <a:xfrm>
            <a:off x="4933867" y="3883251"/>
            <a:ext cx="7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8"/>
          <p:cNvCxnSpPr>
            <a:stCxn id="136" idx="3"/>
            <a:endCxn id="143" idx="1"/>
          </p:cNvCxnSpPr>
          <p:nvPr/>
        </p:nvCxnSpPr>
        <p:spPr>
          <a:xfrm>
            <a:off x="6531260" y="3883268"/>
            <a:ext cx="3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4" name="Google Shape;14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0617" y="3276217"/>
            <a:ext cx="660067" cy="42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5467" y="3489886"/>
            <a:ext cx="1285800" cy="731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8"/>
          <p:cNvCxnSpPr>
            <a:stCxn id="147" idx="3"/>
            <a:endCxn id="145" idx="1"/>
          </p:cNvCxnSpPr>
          <p:nvPr/>
        </p:nvCxnSpPr>
        <p:spPr>
          <a:xfrm>
            <a:off x="8291477" y="3855448"/>
            <a:ext cx="42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0" name="Google Shape;14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8074" y="3464849"/>
            <a:ext cx="1285793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14167" y="3437033"/>
            <a:ext cx="1377311" cy="83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8"/>
          <p:cNvCxnSpPr/>
          <p:nvPr/>
        </p:nvCxnSpPr>
        <p:spPr>
          <a:xfrm>
            <a:off x="10001267" y="3639017"/>
            <a:ext cx="67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9" name="Google Shape;149;p18"/>
          <p:cNvGrpSpPr/>
          <p:nvPr/>
        </p:nvGrpSpPr>
        <p:grpSpPr>
          <a:xfrm>
            <a:off x="848269" y="2462286"/>
            <a:ext cx="8510099" cy="1101735"/>
            <a:chOff x="636225" y="1846674"/>
            <a:chExt cx="7722412" cy="826301"/>
          </a:xfrm>
        </p:grpSpPr>
        <p:cxnSp>
          <p:nvCxnSpPr>
            <p:cNvPr id="150" name="Google Shape;150;p18"/>
            <p:cNvCxnSpPr>
              <a:stCxn id="145" idx="0"/>
            </p:cNvCxnSpPr>
            <p:nvPr/>
          </p:nvCxnSpPr>
          <p:spPr>
            <a:xfrm rot="5400000" flipH="1">
              <a:off x="4114537" y="-1626726"/>
              <a:ext cx="770700" cy="7717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8"/>
            <p:cNvCxnSpPr/>
            <p:nvPr/>
          </p:nvCxnSpPr>
          <p:spPr>
            <a:xfrm flipH="1">
              <a:off x="636225" y="1846775"/>
              <a:ext cx="4800" cy="82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2" name="Google Shape;152;p18"/>
          <p:cNvSpPr txBox="1"/>
          <p:nvPr/>
        </p:nvSpPr>
        <p:spPr>
          <a:xfrm>
            <a:off x="508767" y="1058200"/>
            <a:ext cx="586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723273" y="3536151"/>
            <a:ext cx="1012361" cy="638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8"/>
          <p:cNvCxnSpPr/>
          <p:nvPr/>
        </p:nvCxnSpPr>
        <p:spPr>
          <a:xfrm rot="10800000">
            <a:off x="10001267" y="3933784"/>
            <a:ext cx="67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2</cp:revision>
  <dcterms:created xsi:type="dcterms:W3CDTF">2021-11-11T19:21:27Z</dcterms:created>
  <dcterms:modified xsi:type="dcterms:W3CDTF">2021-11-11T19:22:16Z</dcterms:modified>
</cp:coreProperties>
</file>