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42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485C-CC62-40A9-9028-F69716F77FF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B34B7-A0B5-443B-9C01-7F664D6CF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b4997f94e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fb4997f94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D93-DE81-404F-BB86-B7C5382A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252E5-8011-44A6-88AF-FC3317A3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305B9-2E41-4440-9673-64D4CAD8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36A9-8E6B-45DE-90E2-CC521B4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4D07-CE2D-4960-9F96-3AB1CD26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6C14-EBF7-45F8-BB3A-75224644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F7EAE-7776-4C07-9C1D-CA6B92895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3A46-81ED-4FAC-B009-68467A8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B7B4-F3F8-4D66-9C5C-467D92B9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E8A4-B83A-4084-A6DF-A552BD9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37820-AA60-4D20-8F33-1BC24944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337B1-D2A3-4705-951A-1C31BC78E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F87AF-2B28-4A0C-BEDC-997E683E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861E-BFF7-4795-8694-784AB65A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4C28-552C-481F-8884-9C006BB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171E-A630-4BB2-8613-F869A67E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0D3-D9FD-4891-83C8-0D2E5267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4C73-8B93-4200-B11F-590C019B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ED5-8D54-485F-BFDF-A0DE344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4058-B5E9-40A2-A921-BEC9AE9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1D9-0A8F-43AB-B8BD-B953DB9B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0842-4D46-4C30-9A11-1E04FA9F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EBC09-FB03-4960-9B7E-972EA45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2821-C410-4DDB-BFDA-B7D7B629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5FB5-9EFB-4C42-AB67-2FD5BE55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D4A9-50E9-4C23-BD8A-00661698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368-C6BC-44E9-9B4C-573E344FF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D6D6-9288-4FB5-AF8B-214F0B625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3E79-AC02-4EF7-87C5-AB134C1C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EC29-54F1-4C12-94CC-8449452A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5A53-70D3-4E68-BD06-6F1B0549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F38-EEA2-45C7-B249-F2F8AE32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2F4A-92AA-4C4B-BE91-62302102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12BA2-3ABF-4B42-A808-D818BAF5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6CEAD-96DB-4155-85CF-02833552B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860AB-FA83-4BC3-B580-70FBDA8F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D73E-07E4-4648-AA9D-2496D146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D344B-FB44-4AF0-A834-F0C6C2B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2AAF-3273-469B-8A51-26F4F770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048-0114-4159-8F86-5002F63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03676-D36F-48B2-A763-BB951F7F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B40C2-E9A7-435E-BFCC-B30F9AF2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C720B-3410-4B87-94D6-3D7F449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945C4-4174-4C09-A55F-3BCD7B1C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573B-22B6-42B1-B6C5-36417AF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E289-7F0F-49A9-8C02-66316BA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6678-6CDE-437A-9579-3D303C2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C43-CC6C-46F7-91C5-FF26EC41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38FD-FDB4-4070-81FD-2971A637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BFFF-8381-4F95-A3F0-DD994120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7072-223D-4C5B-BEE2-7E8FADBB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CDAB-9F65-4A2F-9DEA-3C8BFF59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5207-1935-4EEA-8749-C435079B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B4694-75F1-458F-B65A-377BC6E72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D3E7A-72C9-4317-B3F6-A0F2D47E0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4C24-DFE6-4BAE-84B1-6BE39A7F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EBC23-912A-43A7-9BDE-F7B4AE7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5A91-AB2C-4589-A553-9CC453C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5A28-DCA1-4508-8023-225D2AF9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01664-55A0-4BD2-92F6-730E6BAB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1ADE-CDE5-4D7D-A5EA-9DA032EB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0017-148A-464E-90AE-171EC3DB30A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1DF-6217-4AA9-B983-26BC38736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0BAA-FEED-48A4-B117-C636BE6AE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7AEC-9E0C-4B29-A305-EE393174D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2621280"/>
            <a:ext cx="752592" cy="63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raphic 19">
            <a:extLst>
              <a:ext uri="{FF2B5EF4-FFF2-40B4-BE49-F238E27FC236}">
                <a16:creationId xmlns:a16="http://schemas.microsoft.com/office/drawing/2014/main" id="{50E5817A-2F8A-4A9D-B627-089C0FA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9B073622-6B1D-437B-AFBB-64E0240A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74" y="3315407"/>
            <a:ext cx="16403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221789-C360-45A7-A7C2-CC6FE3969CFF}"/>
              </a:ext>
            </a:extLst>
          </p:cNvPr>
          <p:cNvSpPr/>
          <p:nvPr/>
        </p:nvSpPr>
        <p:spPr>
          <a:xfrm>
            <a:off x="1280160" y="1280160"/>
            <a:ext cx="10058400" cy="29260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14CE208-1A39-40FD-AE08-6DC405DC6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80160" y="1280160"/>
            <a:ext cx="381000" cy="381000"/>
          </a:xfrm>
          <a:prstGeom prst="rect">
            <a:avLst/>
          </a:prstGeom>
        </p:spPr>
      </p:pic>
      <p:pic>
        <p:nvPicPr>
          <p:cNvPr id="28" name="Graphic 24">
            <a:extLst>
              <a:ext uri="{FF2B5EF4-FFF2-40B4-BE49-F238E27FC236}">
                <a16:creationId xmlns:a16="http://schemas.microsoft.com/office/drawing/2014/main" id="{A61FBF97-B3C4-490C-AA53-0124BFF2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>
            <a:extLst>
              <a:ext uri="{FF2B5EF4-FFF2-40B4-BE49-F238E27FC236}">
                <a16:creationId xmlns:a16="http://schemas.microsoft.com/office/drawing/2014/main" id="{78153E2E-8656-4F61-BA0C-99905EF6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701" y="3326130"/>
            <a:ext cx="11981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7C24DA31-6A23-4CBB-9A4C-754EF73C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6217" y="3324768"/>
            <a:ext cx="14085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161E2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Connect</a:t>
            </a:r>
          </a:p>
        </p:txBody>
      </p:sp>
      <p:pic>
        <p:nvPicPr>
          <p:cNvPr id="31" name="Graphic 17">
            <a:extLst>
              <a:ext uri="{FF2B5EF4-FFF2-40B4-BE49-F238E27FC236}">
                <a16:creationId xmlns:a16="http://schemas.microsoft.com/office/drawing/2014/main" id="{759D5F7B-CAD9-4611-94EC-CC22B752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0058400" y="25603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7">
            <a:extLst>
              <a:ext uri="{FF2B5EF4-FFF2-40B4-BE49-F238E27FC236}">
                <a16:creationId xmlns:a16="http://schemas.microsoft.com/office/drawing/2014/main" id="{41235EB8-9506-44E2-8807-6B0B192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894" y="3176064"/>
            <a:ext cx="811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33" name="Graphic 13">
            <a:extLst>
              <a:ext uri="{FF2B5EF4-FFF2-40B4-BE49-F238E27FC236}">
                <a16:creationId xmlns:a16="http://schemas.microsoft.com/office/drawing/2014/main" id="{C6CFF1C2-F04F-4872-BE9D-A0DAD302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4">
            <a:extLst>
              <a:ext uri="{FF2B5EF4-FFF2-40B4-BE49-F238E27FC236}">
                <a16:creationId xmlns:a16="http://schemas.microsoft.com/office/drawing/2014/main" id="{7B194EEA-9BB1-497D-8861-678485A6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0" y="2715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26">
            <a:extLst>
              <a:ext uri="{FF2B5EF4-FFF2-40B4-BE49-F238E27FC236}">
                <a16:creationId xmlns:a16="http://schemas.microsoft.com/office/drawing/2014/main" id="{C6A1CE00-2172-4D8B-941A-0466FBCE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374" y="3175513"/>
            <a:ext cx="8110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38283C60-992C-4898-8A04-7A83D74C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188" y="2653235"/>
            <a:ext cx="5512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4D32FFDB-9A40-4FB2-B7BA-AAB60240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8">
            <a:extLst>
              <a:ext uri="{FF2B5EF4-FFF2-40B4-BE49-F238E27FC236}">
                <a16:creationId xmlns:a16="http://schemas.microsoft.com/office/drawing/2014/main" id="{5BDD4542-AC47-477D-A320-645C5BD5F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653665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39" name="Graphic 8">
            <a:extLst>
              <a:ext uri="{FF2B5EF4-FFF2-40B4-BE49-F238E27FC236}">
                <a16:creationId xmlns:a16="http://schemas.microsoft.com/office/drawing/2014/main" id="{CC374782-090F-4F6E-8ADE-6CCE829B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2194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FEFF8D-702F-4A60-A742-F19FD24884BE}"/>
              </a:ext>
            </a:extLst>
          </p:cNvPr>
          <p:cNvCxnSpPr>
            <a:cxnSpLocks/>
            <a:stCxn id="107" idx="3"/>
            <a:endCxn id="71" idx="1"/>
          </p:cNvCxnSpPr>
          <p:nvPr/>
        </p:nvCxnSpPr>
        <p:spPr>
          <a:xfrm flipV="1">
            <a:off x="935472" y="2940248"/>
            <a:ext cx="893328" cy="3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9D45EF-0C47-4A50-88B5-32905D87E4A4}"/>
              </a:ext>
            </a:extLst>
          </p:cNvPr>
          <p:cNvCxnSpPr>
            <a:cxnSpLocks/>
            <a:stCxn id="71" idx="3"/>
            <a:endCxn id="24" idx="1"/>
          </p:cNvCxnSpPr>
          <p:nvPr/>
        </p:nvCxnSpPr>
        <p:spPr>
          <a:xfrm>
            <a:off x="2286000" y="2940248"/>
            <a:ext cx="1280160" cy="10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682EAB-A8E8-4285-945A-57C97E45E714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328160" y="2941320"/>
            <a:ext cx="134112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C3068B1-CB6E-4C0A-8094-6A3317DB3C18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 flipV="1">
            <a:off x="6126480" y="2941320"/>
            <a:ext cx="8229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53631E-7486-4EF1-8B41-7A6EFCD9BC62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7711440" y="2941320"/>
            <a:ext cx="97536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8E9A5-47BC-46EF-B366-3AB0F4839EAC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9144000" y="2941320"/>
            <a:ext cx="914400" cy="30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23">
            <a:extLst>
              <a:ext uri="{FF2B5EF4-FFF2-40B4-BE49-F238E27FC236}">
                <a16:creationId xmlns:a16="http://schemas.microsoft.com/office/drawing/2014/main" id="{316FCE1E-BF7A-4347-9CE4-9AB714B4C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764" y="3169555"/>
            <a:ext cx="884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SaaS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71" name="Graphic 6">
            <a:extLst>
              <a:ext uri="{FF2B5EF4-FFF2-40B4-BE49-F238E27FC236}">
                <a16:creationId xmlns:a16="http://schemas.microsoft.com/office/drawing/2014/main" id="{F8EEA275-6644-4535-9A60-C383A137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116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CA680BF-515D-4EC1-A295-BF57EA352001}"/>
              </a:ext>
            </a:extLst>
          </p:cNvPr>
          <p:cNvCxnSpPr>
            <a:cxnSpLocks/>
            <a:stCxn id="31" idx="0"/>
            <a:endCxn id="107" idx="0"/>
          </p:cNvCxnSpPr>
          <p:nvPr/>
        </p:nvCxnSpPr>
        <p:spPr>
          <a:xfrm rot="16200000" flipH="1" flipV="1">
            <a:off x="5468808" y="-2349312"/>
            <a:ext cx="60960" cy="9880224"/>
          </a:xfrm>
          <a:prstGeom prst="bentConnector3">
            <a:avLst>
              <a:gd name="adj1" fmla="val -945000"/>
            </a:avLst>
          </a:prstGeom>
          <a:ln w="12700">
            <a:solidFill>
              <a:srgbClr val="545B64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Daniel McCoy</cp:lastModifiedBy>
  <cp:revision>6</cp:revision>
  <dcterms:created xsi:type="dcterms:W3CDTF">2021-11-11T19:21:27Z</dcterms:created>
  <dcterms:modified xsi:type="dcterms:W3CDTF">2021-12-08T22:54:21Z</dcterms:modified>
</cp:coreProperties>
</file>