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485C-CC62-40A9-9028-F69716F77FF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B34B7-A0B5-443B-9C01-7F664D6CF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b4997f94e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fb4997f94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FD93-DE81-404F-BB86-B7C5382A5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252E5-8011-44A6-88AF-FC3317A32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305B9-2E41-4440-9673-64D4CAD8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B36A9-8E6B-45DE-90E2-CC521B46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4D07-CE2D-4960-9F96-3AB1CD26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6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6C14-EBF7-45F8-BB3A-75224644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F7EAE-7776-4C07-9C1D-CA6B92895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3A46-81ED-4FAC-B009-68467A8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DB7B4-F3F8-4D66-9C5C-467D92B9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E8A4-B83A-4084-A6DF-A552BD90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4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37820-AA60-4D20-8F33-1BC249449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337B1-D2A3-4705-951A-1C31BC78E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F87AF-2B28-4A0C-BEDC-997E683E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861E-BFF7-4795-8694-784AB65A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84C28-552C-481F-8884-9C006BB4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7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171E-A630-4BB2-8613-F869A67E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C0D3-D9FD-4891-83C8-0D2E5267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54C73-8B93-4200-B11F-590C019B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9ED5-8D54-485F-BFDF-A0DE344A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B4058-B5E9-40A2-A921-BEC9AE90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3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91D9-0A8F-43AB-B8BD-B953DB9B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A0842-4D46-4C30-9A11-1E04FA9F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EBC09-FB03-4960-9B7E-972EA459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82821-C410-4DDB-BFDA-B7D7B629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05FB5-9EFB-4C42-AB67-2FD5BE55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D4A9-50E9-4C23-BD8A-00661698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A7368-C6BC-44E9-9B4C-573E344FF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0D6D6-9288-4FB5-AF8B-214F0B625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C3E79-AC02-4EF7-87C5-AB134C1C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EEC29-54F1-4C12-94CC-8449452A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15A53-70D3-4E68-BD06-6F1B0549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7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8F38-EEA2-45C7-B249-F2F8AE32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F2F4A-92AA-4C4B-BE91-62302102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12BA2-3ABF-4B42-A808-D818BAF5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6CEAD-96DB-4155-85CF-02833552B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860AB-FA83-4BC3-B580-70FBDA8F3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4D73E-07E4-4648-AA9D-2496D146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D344B-FB44-4AF0-A834-F0C6C2B4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32AAF-3273-469B-8A51-26F4F770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E048-0114-4159-8F86-5002F638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03676-D36F-48B2-A763-BB951F7F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B40C2-E9A7-435E-BFCC-B30F9AF2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C720B-3410-4B87-94D6-3D7F4496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945C4-4174-4C09-A55F-3BCD7B1C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7573B-22B6-42B1-B6C5-36417AF9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CE289-7F0F-49A9-8C02-66316BAB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6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6678-6CDE-437A-9579-3D303C21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7C43-CC6C-46F7-91C5-FF26EC41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338FD-FDB4-4070-81FD-2971A6377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9BFFF-8381-4F95-A3F0-DD994120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27072-223D-4C5B-BEE2-7E8FADBB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6CDAB-9F65-4A2F-9DEA-3C8BFF59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9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5207-1935-4EEA-8749-C435079B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B4694-75F1-458F-B65A-377BC6E72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D3E7A-72C9-4317-B3F6-A0F2D47E0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94C24-DFE6-4BAE-84B1-6BE39A7F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EBC23-912A-43A7-9BDE-F7B4AE7F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55A91-AB2C-4589-A553-9CC453C3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4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D5A28-DCA1-4508-8023-225D2AF9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01664-55A0-4BD2-92F6-730E6BAB0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B1ADE-CDE5-4D7D-A5EA-9DA032EB7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B0017-148A-464E-90AE-171EC3DB30A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D1DF-6217-4AA9-B983-26BC38736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B0BAA-FEED-48A4-B117-C636BE6AE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6"/>
          <p:cNvGrpSpPr/>
          <p:nvPr/>
        </p:nvGrpSpPr>
        <p:grpSpPr>
          <a:xfrm>
            <a:off x="1732769" y="1470100"/>
            <a:ext cx="10273847" cy="5158000"/>
            <a:chOff x="529877" y="255892"/>
            <a:chExt cx="7189200" cy="3868500"/>
          </a:xfrm>
        </p:grpSpPr>
        <p:sp>
          <p:nvSpPr>
            <p:cNvPr id="83" name="Google Shape;83;p16"/>
            <p:cNvSpPr/>
            <p:nvPr/>
          </p:nvSpPr>
          <p:spPr>
            <a:xfrm>
              <a:off x="529877" y="255892"/>
              <a:ext cx="7189200" cy="38685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200" tIns="91433" rIns="91433" bIns="45700" anchor="t" anchorCtr="0">
              <a:noAutofit/>
            </a:bodyPr>
            <a:lstStyle/>
            <a:p>
              <a:r>
                <a:rPr lang="en-US" altLang="ja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AWS Cloud</a:t>
              </a:r>
              <a:endParaRPr sz="1467"/>
            </a:p>
          </p:txBody>
        </p:sp>
        <p:pic>
          <p:nvPicPr>
            <p:cNvPr id="84" name="Google Shape;84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9878" y="255892"/>
              <a:ext cx="247650" cy="247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16"/>
          <p:cNvSpPr txBox="1"/>
          <p:nvPr/>
        </p:nvSpPr>
        <p:spPr>
          <a:xfrm>
            <a:off x="338000" y="164100"/>
            <a:ext cx="5911200" cy="69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ja" sz="2933"/>
              <a:t>Write Event to S3</a:t>
            </a:r>
            <a:endParaRPr sz="2933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67" y="3563967"/>
            <a:ext cx="752592" cy="63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0460" y="3464881"/>
            <a:ext cx="799875" cy="8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5085" y="3464868"/>
            <a:ext cx="866177" cy="8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19167" y="3219001"/>
            <a:ext cx="660067" cy="420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6"/>
          <p:cNvCxnSpPr>
            <a:stCxn id="86" idx="3"/>
            <a:endCxn id="87" idx="1"/>
          </p:cNvCxnSpPr>
          <p:nvPr/>
        </p:nvCxnSpPr>
        <p:spPr>
          <a:xfrm>
            <a:off x="1224659" y="3883251"/>
            <a:ext cx="82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6"/>
          <p:cNvCxnSpPr>
            <a:stCxn id="87" idx="3"/>
            <a:endCxn id="92" idx="1"/>
          </p:cNvCxnSpPr>
          <p:nvPr/>
        </p:nvCxnSpPr>
        <p:spPr>
          <a:xfrm>
            <a:off x="2850336" y="3883281"/>
            <a:ext cx="7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6"/>
          <p:cNvCxnSpPr>
            <a:stCxn id="92" idx="3"/>
            <a:endCxn id="88" idx="1"/>
          </p:cNvCxnSpPr>
          <p:nvPr/>
        </p:nvCxnSpPr>
        <p:spPr>
          <a:xfrm>
            <a:off x="4933867" y="3883251"/>
            <a:ext cx="73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6"/>
          <p:cNvCxnSpPr>
            <a:stCxn id="88" idx="3"/>
            <a:endCxn id="95" idx="1"/>
          </p:cNvCxnSpPr>
          <p:nvPr/>
        </p:nvCxnSpPr>
        <p:spPr>
          <a:xfrm>
            <a:off x="6531260" y="3883268"/>
            <a:ext cx="55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6" name="Google Shape;9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69451" y="3219017"/>
            <a:ext cx="660067" cy="420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6"/>
          <p:cNvCxnSpPr>
            <a:stCxn id="95" idx="3"/>
            <a:endCxn id="98" idx="1"/>
          </p:cNvCxnSpPr>
          <p:nvPr/>
        </p:nvCxnSpPr>
        <p:spPr>
          <a:xfrm>
            <a:off x="8172800" y="3883269"/>
            <a:ext cx="73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2" name="Google Shape;9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48074" y="3464849"/>
            <a:ext cx="1285793" cy="8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83318" y="3349639"/>
            <a:ext cx="1089484" cy="1067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902733" y="3420482"/>
            <a:ext cx="939000" cy="925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May, Dave</cp:lastModifiedBy>
  <cp:revision>4</cp:revision>
  <dcterms:created xsi:type="dcterms:W3CDTF">2021-11-11T19:21:27Z</dcterms:created>
  <dcterms:modified xsi:type="dcterms:W3CDTF">2021-11-11T19:22:55Z</dcterms:modified>
</cp:coreProperties>
</file>