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7"/>
    <p:restoredTop sz="96405"/>
  </p:normalViewPr>
  <p:slideViewPr>
    <p:cSldViewPr snapToGrid="0" snapToObjects="1">
      <p:cViewPr>
        <p:scale>
          <a:sx n="100" d="100"/>
          <a:sy n="100" d="100"/>
        </p:scale>
        <p:origin x="34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7924-C51F-2F44-B2E4-E30730DF8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13D0E-5637-A14B-9AD7-E0DBA9C0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6312C-BE47-DD47-B7C1-DCE8D6C7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50CE-C5EC-654F-90A6-6033C537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4687-5C85-EC4F-ABC8-458E770B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EFCD-BE4B-6148-B1AE-B8179D8A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A93E4-E03D-B349-A2A6-31A0F7A54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9E7D-F910-AD4E-A2B1-5BD30CFB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0AA3-A58B-A34A-B178-4A95836C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6A9B-5F19-5846-9972-65938220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8B11F-120C-164F-8713-822D5CC41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4899F-CE53-A147-8F21-57A40E810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CFE2B-D45B-B943-A67D-D303E554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7DC4-0446-9A40-8C13-AB2C4D5C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EB83-00D5-164B-9D2F-7031CB9C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59A7-D379-5B44-9C37-D06B9DE7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76EF-A40A-A04F-8ADC-B7E62B5E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1B136-70AB-B444-AADC-AD10BBD7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E1B7-9EA1-2241-99A5-4C81FFB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82321-7D1B-1549-9E91-33729E16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3101-BEF7-C14D-8E83-BAB640BA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18A7E-147A-334C-842E-1960B68F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94CE-9EDE-5049-BAC3-221D1B2B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FD63-2124-8A4B-B10F-A67ACA05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BDC9A-A06E-1F41-96C1-5C2E1572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8B29-08B4-D341-BB6C-B0390463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EB8F-7DA5-D74B-B9E9-7941ECD9E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D4141-A1F3-BC41-8405-A5B22E1FF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C2B92-4CF8-0C43-B59C-09A69DD8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68D07-9F77-5946-AEF0-97D6E7B7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C4BD8-0F45-6747-A2ED-70092F74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4745-E15C-2547-BD08-7799F2D7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B65A-D9CE-0044-A759-FB780CE9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A5834-062D-8545-9123-7558A739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F883F-E442-CB4C-87B1-B093772AD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4F371-86FF-674F-BC19-82BC2C8CD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E2146-36DF-444C-AEA9-CC538A6E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FF149-E2A6-B849-998D-16F801D4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FB4E2-0BCC-FB4C-8DEB-65D8A15F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C01B-81CB-4147-9942-D05B69D9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7F12B-DF1D-3343-8A91-43DA384D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DFF83-C3B8-E348-AAB1-54F50944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D2B9C-CDDD-8145-AD68-17A652AA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2DBAB-54A7-5442-A741-C3558231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98691-DE31-2841-936E-AC32C765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5F508-F755-3548-BD81-0C899F4D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1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95E8-2065-E94F-90E2-05291040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C457-2D97-CD40-863C-04831146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3B1A4-A9A0-4947-84AF-EAD601CB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77B1-3EFE-8A44-A311-1EB56B8A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9821F-4506-0A40-9123-08B29540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7D72C-F13B-6649-9AC3-1DCB62F8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0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1802-F913-4D45-87FE-330A3822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6FECF-22CA-D645-AB2F-79773D777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9482F-8EC7-2A41-8487-00BEFA7DA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DABEF-8074-F647-8791-B5766CD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2FDE2-A669-954D-89A2-17F716E6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F4B5F-C0E8-1947-98FF-9BD27F54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62C99-0B64-0E45-B678-E673B5AA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24AB4-1EE9-2441-A009-BE74FA0A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A30B-6F09-3A40-B746-D74184B1E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4103-1962-9147-B414-F8BF907A009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C698-8E57-D94C-8364-180EFF388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90B7-220E-D849-B020-63DB943F1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8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EF9061-20B5-104E-A25E-0D1F0596FC49}"/>
              </a:ext>
            </a:extLst>
          </p:cNvPr>
          <p:cNvSpPr/>
          <p:nvPr/>
        </p:nvSpPr>
        <p:spPr>
          <a:xfrm>
            <a:off x="296861" y="286797"/>
            <a:ext cx="11428607" cy="55262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F1F01731-6B0E-E04B-8D16-2ECCF07F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" y="28679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DDE0ED-A0CC-F84B-AE21-77C8D1380E8C}"/>
              </a:ext>
            </a:extLst>
          </p:cNvPr>
          <p:cNvSpPr/>
          <p:nvPr/>
        </p:nvSpPr>
        <p:spPr>
          <a:xfrm>
            <a:off x="627062" y="713192"/>
            <a:ext cx="9380243" cy="486075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48DD8C0A-90E0-2348-AFF6-314C8091A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" y="7131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864BE1E-B140-7A4F-9FB1-8C829AEE4E8A}"/>
              </a:ext>
            </a:extLst>
          </p:cNvPr>
          <p:cNvSpPr/>
          <p:nvPr/>
        </p:nvSpPr>
        <p:spPr>
          <a:xfrm>
            <a:off x="1659039" y="2282468"/>
            <a:ext cx="8229166" cy="8645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8">
            <a:extLst>
              <a:ext uri="{FF2B5EF4-FFF2-40B4-BE49-F238E27FC236}">
                <a16:creationId xmlns:a16="http://schemas.microsoft.com/office/drawing/2014/main" id="{BB00AB0F-A843-F74A-84D0-F29165A3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47" y="228336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EFC18B6-3995-0946-BACE-4776F2C6AC25}"/>
              </a:ext>
            </a:extLst>
          </p:cNvPr>
          <p:cNvSpPr/>
          <p:nvPr/>
        </p:nvSpPr>
        <p:spPr>
          <a:xfrm>
            <a:off x="1643974" y="3717327"/>
            <a:ext cx="8244230" cy="164477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18">
            <a:extLst>
              <a:ext uri="{FF2B5EF4-FFF2-40B4-BE49-F238E27FC236}">
                <a16:creationId xmlns:a16="http://schemas.microsoft.com/office/drawing/2014/main" id="{CA88DCF0-FBE3-AA49-B054-C40559434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14" y="372019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7">
            <a:extLst>
              <a:ext uri="{FF2B5EF4-FFF2-40B4-BE49-F238E27FC236}">
                <a16:creationId xmlns:a16="http://schemas.microsoft.com/office/drawing/2014/main" id="{AECD67BE-192F-9340-93C4-60719F4A7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964" y="2606434"/>
            <a:ext cx="12347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</a:t>
            </a:r>
            <a:r>
              <a:rPr lang="en-US" altLang="en-US" sz="11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altLang="en-US" sz="11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E807C643-1C14-E943-9C50-B2EFD826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361" y="4052412"/>
            <a:ext cx="12347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FC4D2B-867A-0341-A03B-940ACADAC8C7}"/>
              </a:ext>
            </a:extLst>
          </p:cNvPr>
          <p:cNvSpPr/>
          <p:nvPr/>
        </p:nvSpPr>
        <p:spPr>
          <a:xfrm>
            <a:off x="1766447" y="357962"/>
            <a:ext cx="2309441" cy="53229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FA3F8-D0A0-0840-8AF6-CDFB45C64C0F}"/>
              </a:ext>
            </a:extLst>
          </p:cNvPr>
          <p:cNvSpPr/>
          <p:nvPr/>
        </p:nvSpPr>
        <p:spPr>
          <a:xfrm>
            <a:off x="1878860" y="1044980"/>
            <a:ext cx="2109480" cy="2184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34">
            <a:extLst>
              <a:ext uri="{FF2B5EF4-FFF2-40B4-BE49-F238E27FC236}">
                <a16:creationId xmlns:a16="http://schemas.microsoft.com/office/drawing/2014/main" id="{3319AA3B-9C86-4D45-B686-C3F34275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60" y="104339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171580-96F9-7B45-B830-D7892013FB87}"/>
              </a:ext>
            </a:extLst>
          </p:cNvPr>
          <p:cNvSpPr/>
          <p:nvPr/>
        </p:nvSpPr>
        <p:spPr>
          <a:xfrm>
            <a:off x="1878859" y="3302335"/>
            <a:ext cx="2109479" cy="2184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D41E06D3-6F61-B643-A495-0A2C3D2B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60" y="330074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60">
            <a:extLst>
              <a:ext uri="{FF2B5EF4-FFF2-40B4-BE49-F238E27FC236}">
                <a16:creationId xmlns:a16="http://schemas.microsoft.com/office/drawing/2014/main" id="{1363FB5E-8811-3C45-A8CF-C1467EB26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285" y="38249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ABEF5D3F-2C74-D844-8723-30F87ED1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084" y="4274326"/>
            <a:ext cx="12596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Aerospike instance</a:t>
            </a:r>
          </a:p>
        </p:txBody>
      </p:sp>
      <p:pic>
        <p:nvPicPr>
          <p:cNvPr id="21" name="Graphic 35">
            <a:extLst>
              <a:ext uri="{FF2B5EF4-FFF2-40B4-BE49-F238E27FC236}">
                <a16:creationId xmlns:a16="http://schemas.microsoft.com/office/drawing/2014/main" id="{88103035-2542-B94B-8F3B-A0442BD06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285" y="1485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60">
            <a:extLst>
              <a:ext uri="{FF2B5EF4-FFF2-40B4-BE49-F238E27FC236}">
                <a16:creationId xmlns:a16="http://schemas.microsoft.com/office/drawing/2014/main" id="{87819150-0AC3-F448-B4F4-EFB186AA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285" y="23696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6">
            <a:extLst>
              <a:ext uri="{FF2B5EF4-FFF2-40B4-BE49-F238E27FC236}">
                <a16:creationId xmlns:a16="http://schemas.microsoft.com/office/drawing/2014/main" id="{270B5EAC-03DE-0249-A311-A8C99A1C1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101" y="28246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astion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50" name="TextBox 17">
            <a:extLst>
              <a:ext uri="{FF2B5EF4-FFF2-40B4-BE49-F238E27FC236}">
                <a16:creationId xmlns:a16="http://schemas.microsoft.com/office/drawing/2014/main" id="{62EB2497-7717-BE4D-B815-B6394EC15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2502" y="19483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6C8C5AEA-01BD-3A4D-8A23-BF9FD92A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180" y="5106251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Graphic 16">
            <a:extLst>
              <a:ext uri="{FF2B5EF4-FFF2-40B4-BE49-F238E27FC236}">
                <a16:creationId xmlns:a16="http://schemas.microsoft.com/office/drawing/2014/main" id="{BD88270B-E382-8940-B531-9CA35609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285" y="46490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17">
            <a:extLst>
              <a:ext uri="{FF2B5EF4-FFF2-40B4-BE49-F238E27FC236}">
                <a16:creationId xmlns:a16="http://schemas.microsoft.com/office/drawing/2014/main" id="{DCA0E097-8647-C642-8438-06D2DF86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25" y="2398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5EE03FB5-9D86-654C-9718-CDDDDC712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950" y="316013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A8BAAE-DA7C-F441-AAA2-BCDEE003309C}"/>
              </a:ext>
            </a:extLst>
          </p:cNvPr>
          <p:cNvSpPr/>
          <p:nvPr/>
        </p:nvSpPr>
        <p:spPr>
          <a:xfrm>
            <a:off x="4970552" y="357962"/>
            <a:ext cx="2309441" cy="53229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900F7A-6729-3744-85C1-3DC2AEF73D04}"/>
              </a:ext>
            </a:extLst>
          </p:cNvPr>
          <p:cNvSpPr/>
          <p:nvPr/>
        </p:nvSpPr>
        <p:spPr>
          <a:xfrm>
            <a:off x="5082965" y="1044980"/>
            <a:ext cx="2109480" cy="2184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F1A49EDA-1FB3-7B4B-A178-7C943C52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65" y="104339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C8D4267-FDC5-784D-9205-86C22DC2EB20}"/>
              </a:ext>
            </a:extLst>
          </p:cNvPr>
          <p:cNvSpPr/>
          <p:nvPr/>
        </p:nvSpPr>
        <p:spPr>
          <a:xfrm>
            <a:off x="5082964" y="3302335"/>
            <a:ext cx="2109479" cy="2184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4" name="Graphic 35">
            <a:extLst>
              <a:ext uri="{FF2B5EF4-FFF2-40B4-BE49-F238E27FC236}">
                <a16:creationId xmlns:a16="http://schemas.microsoft.com/office/drawing/2014/main" id="{E96D91E0-9F61-6A4B-93CF-474E5F7FB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65" y="330074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60">
            <a:extLst>
              <a:ext uri="{FF2B5EF4-FFF2-40B4-BE49-F238E27FC236}">
                <a16:creationId xmlns:a16="http://schemas.microsoft.com/office/drawing/2014/main" id="{3850FD7F-9918-3641-9C1A-FCB4E086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85" y="38249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3F9AE428-DBAA-3E49-A2A3-D66711B3E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584" y="4274326"/>
            <a:ext cx="12596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Aerospike instance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7887281D-7438-E44A-8FBF-D4DEADAE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85" y="15079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60">
            <a:extLst>
              <a:ext uri="{FF2B5EF4-FFF2-40B4-BE49-F238E27FC236}">
                <a16:creationId xmlns:a16="http://schemas.microsoft.com/office/drawing/2014/main" id="{6B277A30-010A-1B42-A305-CE15AF34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85" y="23696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6">
            <a:extLst>
              <a:ext uri="{FF2B5EF4-FFF2-40B4-BE49-F238E27FC236}">
                <a16:creationId xmlns:a16="http://schemas.microsoft.com/office/drawing/2014/main" id="{097169BA-1043-0F4F-BCD5-78CBA3D49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601" y="28246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astion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90" name="TextBox 17">
            <a:extLst>
              <a:ext uri="{FF2B5EF4-FFF2-40B4-BE49-F238E27FC236}">
                <a16:creationId xmlns:a16="http://schemas.microsoft.com/office/drawing/2014/main" id="{9125A523-6F47-7840-98F7-4C2B2DC7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002" y="197044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91" name="TextBox 20">
            <a:extLst>
              <a:ext uri="{FF2B5EF4-FFF2-40B4-BE49-F238E27FC236}">
                <a16:creationId xmlns:a16="http://schemas.microsoft.com/office/drawing/2014/main" id="{500D8AE3-A690-F047-B8E5-DDE6A67C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680" y="5106251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16">
            <a:extLst>
              <a:ext uri="{FF2B5EF4-FFF2-40B4-BE49-F238E27FC236}">
                <a16:creationId xmlns:a16="http://schemas.microsoft.com/office/drawing/2014/main" id="{07F8013F-0C12-1543-ADEE-A1C69C2D3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85" y="46490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41407-4F9D-7241-BF76-74E98D767DC8}"/>
              </a:ext>
            </a:extLst>
          </p:cNvPr>
          <p:cNvSpPr/>
          <p:nvPr/>
        </p:nvSpPr>
        <p:spPr>
          <a:xfrm>
            <a:off x="7484059" y="357962"/>
            <a:ext cx="2309441" cy="53229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EABA60-6F2A-B34F-8CE2-F7F76A3F03D5}"/>
              </a:ext>
            </a:extLst>
          </p:cNvPr>
          <p:cNvSpPr/>
          <p:nvPr/>
        </p:nvSpPr>
        <p:spPr>
          <a:xfrm>
            <a:off x="7596472" y="1044980"/>
            <a:ext cx="2109480" cy="2184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6" name="Graphic 34">
            <a:extLst>
              <a:ext uri="{FF2B5EF4-FFF2-40B4-BE49-F238E27FC236}">
                <a16:creationId xmlns:a16="http://schemas.microsoft.com/office/drawing/2014/main" id="{686354FA-B22B-7E46-ADFA-645C9F0F4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72" y="104339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84B8D478-E8D6-794C-981F-810954632E69}"/>
              </a:ext>
            </a:extLst>
          </p:cNvPr>
          <p:cNvSpPr/>
          <p:nvPr/>
        </p:nvSpPr>
        <p:spPr>
          <a:xfrm>
            <a:off x="7596471" y="3302335"/>
            <a:ext cx="2109479" cy="2184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8" name="Graphic 35">
            <a:extLst>
              <a:ext uri="{FF2B5EF4-FFF2-40B4-BE49-F238E27FC236}">
                <a16:creationId xmlns:a16="http://schemas.microsoft.com/office/drawing/2014/main" id="{67D9C1E8-0E79-2746-987F-15A60996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72" y="330074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60">
            <a:extLst>
              <a:ext uri="{FF2B5EF4-FFF2-40B4-BE49-F238E27FC236}">
                <a16:creationId xmlns:a16="http://schemas.microsoft.com/office/drawing/2014/main" id="{F175625C-8AAF-7C46-B5FB-E0560EC9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609" y="38249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6">
            <a:extLst>
              <a:ext uri="{FF2B5EF4-FFF2-40B4-BE49-F238E27FC236}">
                <a16:creationId xmlns:a16="http://schemas.microsoft.com/office/drawing/2014/main" id="{D9945FAC-54BA-604C-BA6D-012FBC0E4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408" y="4274326"/>
            <a:ext cx="12596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Aerospike instance</a:t>
            </a:r>
          </a:p>
        </p:txBody>
      </p:sp>
      <p:pic>
        <p:nvPicPr>
          <p:cNvPr id="101" name="Graphic 35">
            <a:extLst>
              <a:ext uri="{FF2B5EF4-FFF2-40B4-BE49-F238E27FC236}">
                <a16:creationId xmlns:a16="http://schemas.microsoft.com/office/drawing/2014/main" id="{7B95C733-0ED5-F544-A1CF-7CF064DB1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609" y="1485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60">
            <a:extLst>
              <a:ext uri="{FF2B5EF4-FFF2-40B4-BE49-F238E27FC236}">
                <a16:creationId xmlns:a16="http://schemas.microsoft.com/office/drawing/2014/main" id="{C6C97B56-674A-0444-A72A-B64D9968E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609" y="23696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6">
            <a:extLst>
              <a:ext uri="{FF2B5EF4-FFF2-40B4-BE49-F238E27FC236}">
                <a16:creationId xmlns:a16="http://schemas.microsoft.com/office/drawing/2014/main" id="{C4CCF585-DFDB-DC4A-92D4-9EF2FA55E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425" y="28246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astion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104" name="TextBox 17">
            <a:extLst>
              <a:ext uri="{FF2B5EF4-FFF2-40B4-BE49-F238E27FC236}">
                <a16:creationId xmlns:a16="http://schemas.microsoft.com/office/drawing/2014/main" id="{EFE02D22-72E9-E54E-BAD6-FCA1D63B2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3826" y="19483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05" name="TextBox 20">
            <a:extLst>
              <a:ext uri="{FF2B5EF4-FFF2-40B4-BE49-F238E27FC236}">
                <a16:creationId xmlns:a16="http://schemas.microsoft.com/office/drawing/2014/main" id="{8EE82F03-8465-3C46-947E-AAAAF05D1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504" y="5106251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Graphic 16">
            <a:extLst>
              <a:ext uri="{FF2B5EF4-FFF2-40B4-BE49-F238E27FC236}">
                <a16:creationId xmlns:a16="http://schemas.microsoft.com/office/drawing/2014/main" id="{EBB41973-8B19-A74B-B052-4B96BC043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609" y="46490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Graphic 26">
            <a:extLst>
              <a:ext uri="{FF2B5EF4-FFF2-40B4-BE49-F238E27FC236}">
                <a16:creationId xmlns:a16="http://schemas.microsoft.com/office/drawing/2014/main" id="{17AF5E85-3C5F-F948-802C-5F7B2299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180" y="412549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1">
            <a:extLst>
              <a:ext uri="{FF2B5EF4-FFF2-40B4-BE49-F238E27FC236}">
                <a16:creationId xmlns:a16="http://schemas.microsoft.com/office/drawing/2014/main" id="{A1371D3B-EB96-5949-8D58-D14A0EC42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0943" y="4889081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Queue Service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9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61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9</cp:revision>
  <dcterms:created xsi:type="dcterms:W3CDTF">2021-07-07T23:34:55Z</dcterms:created>
  <dcterms:modified xsi:type="dcterms:W3CDTF">2021-07-08T19:50:11Z</dcterms:modified>
</cp:coreProperties>
</file>