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Century Gothic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g1lB38AIB/5oxpJ2ai4KcdepAE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font" Target="fonts/CenturyGothic-regular.fntdata"/><Relationship Id="rId7" Type="http://schemas.openxmlformats.org/officeDocument/2006/relationships/font" Target="fonts/CenturyGothic-bold.fntdata"/><Relationship Id="rId8" Type="http://schemas.openxmlformats.org/officeDocument/2006/relationships/font" Target="fonts/CenturyGothic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CQeJ64DiLd6aGLClDuos2KkfuvCnBni8e_EBbhgwKmY/edit?ts=607886b4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d277325e8c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gd277325e8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formatted previous slide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https://docs.google.com/document/d/1CQeJ64DiLd6aGLClDuos2KkfuvCnBni8e_EBbhgwKmY/edit?ts=607886b4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ttom Logo w/Title">
  <p:cSld name="CUSTOM_1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2400" y="-2375"/>
            <a:ext cx="8473925" cy="6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7049" y="4808950"/>
            <a:ext cx="1454997" cy="2541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3"/>
          <p:cNvSpPr/>
          <p:nvPr/>
        </p:nvSpPr>
        <p:spPr>
          <a:xfrm>
            <a:off x="682400" y="4870481"/>
            <a:ext cx="30783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600"/>
              <a:buFont typeface="Century Gothic"/>
              <a:buNone/>
            </a:pPr>
            <a:fld id="{00000000-1234-1234-1234-123412341234}" type="slidenum">
              <a:rPr b="1" i="0" lang="en-US" sz="600" u="none" cap="none" strike="noStrike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r>
              <a:rPr b="1" i="0" lang="en-US" sz="600" u="none" cap="none" strike="noStrike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b="0" i="0" lang="en-US" sz="600" u="none" cap="none" strike="noStrike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</a:t>
            </a:r>
            <a:r>
              <a:rPr b="0" i="0" lang="en-US" sz="600" u="none" cap="none" strike="noStrike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roprietary &amp; Confidential  |  © 2020  Aerospike Inc.  All rights reserved. 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3"/>
          <p:cNvSpPr txBox="1"/>
          <p:nvPr>
            <p:ph type="title"/>
          </p:nvPr>
        </p:nvSpPr>
        <p:spPr>
          <a:xfrm>
            <a:off x="591400" y="59150"/>
            <a:ext cx="82107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13.png"/><Relationship Id="rId13" Type="http://schemas.openxmlformats.org/officeDocument/2006/relationships/image" Target="../media/image6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9.png"/><Relationship Id="rId7" Type="http://schemas.openxmlformats.org/officeDocument/2006/relationships/image" Target="../media/image14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d277325e8c_0_15"/>
          <p:cNvSpPr txBox="1"/>
          <p:nvPr>
            <p:ph type="title"/>
          </p:nvPr>
        </p:nvSpPr>
        <p:spPr>
          <a:xfrm>
            <a:off x="584200" y="-96555"/>
            <a:ext cx="82107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Aerospike Enterprise on EC2 </a:t>
            </a:r>
            <a:r>
              <a:rPr lang="en-US" sz="2000"/>
              <a:t>QuickStart - Multi AZ (Updated)</a:t>
            </a:r>
            <a:endParaRPr/>
          </a:p>
        </p:txBody>
      </p:sp>
      <p:sp>
        <p:nvSpPr>
          <p:cNvPr id="16" name="Google Shape;16;gd277325e8c_0_15"/>
          <p:cNvSpPr/>
          <p:nvPr/>
        </p:nvSpPr>
        <p:spPr>
          <a:xfrm>
            <a:off x="380100" y="857275"/>
            <a:ext cx="7036200" cy="3665100"/>
          </a:xfrm>
          <a:prstGeom prst="rect">
            <a:avLst/>
          </a:prstGeom>
          <a:noFill/>
          <a:ln cap="flat" cmpd="sng" w="12700">
            <a:solidFill>
              <a:srgbClr val="1E8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4572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VPC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gd277325e8c_0_15"/>
          <p:cNvSpPr/>
          <p:nvPr/>
        </p:nvSpPr>
        <p:spPr>
          <a:xfrm>
            <a:off x="272900" y="458450"/>
            <a:ext cx="7840200" cy="43215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4572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gd277325e8c_0_15"/>
          <p:cNvSpPr/>
          <p:nvPr/>
        </p:nvSpPr>
        <p:spPr>
          <a:xfrm>
            <a:off x="723050" y="765125"/>
            <a:ext cx="1611000" cy="3882600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gd277325e8c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904" y="461471"/>
            <a:ext cx="314217" cy="314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gd277325e8c_0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103" y="857274"/>
            <a:ext cx="314217" cy="314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gd277325e8c_0_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40305" y="3305224"/>
            <a:ext cx="376481" cy="44715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gd277325e8c_0_15"/>
          <p:cNvSpPr txBox="1"/>
          <p:nvPr/>
        </p:nvSpPr>
        <p:spPr>
          <a:xfrm>
            <a:off x="820100" y="3870528"/>
            <a:ext cx="14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Aerospike Server Instance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gd277325e8c_0_15"/>
          <p:cNvSpPr/>
          <p:nvPr/>
        </p:nvSpPr>
        <p:spPr>
          <a:xfrm>
            <a:off x="906051" y="1110050"/>
            <a:ext cx="17631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d277325e8c_0_15"/>
          <p:cNvSpPr/>
          <p:nvPr/>
        </p:nvSpPr>
        <p:spPr>
          <a:xfrm>
            <a:off x="3034350" y="765125"/>
            <a:ext cx="1611000" cy="3882600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gd277325e8c_0_15"/>
          <p:cNvSpPr/>
          <p:nvPr/>
        </p:nvSpPr>
        <p:spPr>
          <a:xfrm>
            <a:off x="5198187" y="765125"/>
            <a:ext cx="1611000" cy="3882600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gd277325e8c_0_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51605" y="3305224"/>
            <a:ext cx="376481" cy="447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gd277325e8c_0_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25842" y="3305224"/>
            <a:ext cx="376481" cy="44715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gd277325e8c_0_15"/>
          <p:cNvSpPr txBox="1"/>
          <p:nvPr/>
        </p:nvSpPr>
        <p:spPr>
          <a:xfrm>
            <a:off x="3131400" y="3820353"/>
            <a:ext cx="14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Aerospike Server Instance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gd277325e8c_0_15"/>
          <p:cNvSpPr txBox="1"/>
          <p:nvPr/>
        </p:nvSpPr>
        <p:spPr>
          <a:xfrm>
            <a:off x="5295225" y="3820353"/>
            <a:ext cx="14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Aerospike Server Instance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gd277325e8c_0_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27100" y="718987"/>
            <a:ext cx="314225" cy="3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gd277325e8c_0_15"/>
          <p:cNvSpPr/>
          <p:nvPr/>
        </p:nvSpPr>
        <p:spPr>
          <a:xfrm>
            <a:off x="427950" y="3024325"/>
            <a:ext cx="6823800" cy="1372500"/>
          </a:xfrm>
          <a:prstGeom prst="rect">
            <a:avLst/>
          </a:prstGeom>
          <a:noFill/>
          <a:ln cap="flat" cmpd="sng" w="12700">
            <a:solidFill>
              <a:srgbClr val="D8661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D866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gd277325e8c_0_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51924" y="2091998"/>
            <a:ext cx="264550" cy="26461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gd277325e8c_0_15"/>
          <p:cNvSpPr/>
          <p:nvPr/>
        </p:nvSpPr>
        <p:spPr>
          <a:xfrm>
            <a:off x="3226963" y="1110050"/>
            <a:ext cx="12558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gd277325e8c_0_15"/>
          <p:cNvSpPr/>
          <p:nvPr/>
        </p:nvSpPr>
        <p:spPr>
          <a:xfrm>
            <a:off x="5386188" y="1110038"/>
            <a:ext cx="12558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35;gd277325e8c_0_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97268" y="1505150"/>
            <a:ext cx="323175" cy="3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gd277325e8c_0_15"/>
          <p:cNvSpPr/>
          <p:nvPr/>
        </p:nvSpPr>
        <p:spPr>
          <a:xfrm>
            <a:off x="7371422" y="1828326"/>
            <a:ext cx="774900" cy="1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Cloudwatch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Google Shape;37;gd277325e8c_0_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597275" y="2145350"/>
            <a:ext cx="323175" cy="3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gd277325e8c_0_15"/>
          <p:cNvSpPr/>
          <p:nvPr/>
        </p:nvSpPr>
        <p:spPr>
          <a:xfrm>
            <a:off x="7371422" y="2556501"/>
            <a:ext cx="774900" cy="1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EBS Volume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Google Shape;39;gd277325e8c_0_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618075" y="2801075"/>
            <a:ext cx="323175" cy="3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gd277325e8c_0_15"/>
          <p:cNvSpPr/>
          <p:nvPr/>
        </p:nvSpPr>
        <p:spPr>
          <a:xfrm>
            <a:off x="7392209" y="3212226"/>
            <a:ext cx="774900" cy="1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SQS Queue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d277325e8c_0_15"/>
          <p:cNvSpPr txBox="1"/>
          <p:nvPr/>
        </p:nvSpPr>
        <p:spPr>
          <a:xfrm>
            <a:off x="2362588" y="2356600"/>
            <a:ext cx="64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 scaling group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d277325e8c_0_15"/>
          <p:cNvSpPr txBox="1"/>
          <p:nvPr/>
        </p:nvSpPr>
        <p:spPr>
          <a:xfrm>
            <a:off x="2362588" y="1033200"/>
            <a:ext cx="64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Internet gateway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d277325e8c_0_15"/>
          <p:cNvSpPr/>
          <p:nvPr/>
        </p:nvSpPr>
        <p:spPr>
          <a:xfrm>
            <a:off x="5222625" y="1345550"/>
            <a:ext cx="1562100" cy="1395300"/>
          </a:xfrm>
          <a:prstGeom prst="rect">
            <a:avLst/>
          </a:prstGeom>
          <a:solidFill>
            <a:srgbClr val="1D8900">
              <a:alpha val="9411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d277325e8c_0_15"/>
          <p:cNvSpPr/>
          <p:nvPr/>
        </p:nvSpPr>
        <p:spPr>
          <a:xfrm>
            <a:off x="3073825" y="1345550"/>
            <a:ext cx="1562100" cy="1395300"/>
          </a:xfrm>
          <a:prstGeom prst="rect">
            <a:avLst/>
          </a:prstGeom>
          <a:solidFill>
            <a:srgbClr val="1D8900">
              <a:alpha val="9411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d277325e8c_0_15"/>
          <p:cNvSpPr/>
          <p:nvPr/>
        </p:nvSpPr>
        <p:spPr>
          <a:xfrm>
            <a:off x="747500" y="1345550"/>
            <a:ext cx="1562100" cy="1395300"/>
          </a:xfrm>
          <a:prstGeom prst="rect">
            <a:avLst/>
          </a:prstGeom>
          <a:solidFill>
            <a:srgbClr val="1D8900">
              <a:alpha val="9411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gd277325e8c_0_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70388" y="1901625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gd277325e8c_0_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078388" y="1901625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gd277325e8c_0_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779113" y="1901625"/>
            <a:ext cx="469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gd277325e8c_0_15"/>
          <p:cNvSpPr/>
          <p:nvPr/>
        </p:nvSpPr>
        <p:spPr>
          <a:xfrm>
            <a:off x="747500" y="3094175"/>
            <a:ext cx="1562100" cy="1302900"/>
          </a:xfrm>
          <a:prstGeom prst="rect">
            <a:avLst/>
          </a:prstGeom>
          <a:solidFill>
            <a:srgbClr val="007CBC">
              <a:alpha val="9411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d277325e8c_0_15"/>
          <p:cNvSpPr/>
          <p:nvPr/>
        </p:nvSpPr>
        <p:spPr>
          <a:xfrm>
            <a:off x="3034350" y="3094175"/>
            <a:ext cx="1611000" cy="1302900"/>
          </a:xfrm>
          <a:prstGeom prst="rect">
            <a:avLst/>
          </a:prstGeom>
          <a:solidFill>
            <a:srgbClr val="007CBC">
              <a:alpha val="9411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d277325e8c_0_15"/>
          <p:cNvSpPr/>
          <p:nvPr/>
        </p:nvSpPr>
        <p:spPr>
          <a:xfrm>
            <a:off x="5198175" y="3094175"/>
            <a:ext cx="1611000" cy="1302900"/>
          </a:xfrm>
          <a:prstGeom prst="rect">
            <a:avLst/>
          </a:prstGeom>
          <a:solidFill>
            <a:srgbClr val="007CBC">
              <a:alpha val="9411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gd277325e8c_0_1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034338" y="3094175"/>
            <a:ext cx="274637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gd277325e8c_0_1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198163" y="3094175"/>
            <a:ext cx="274637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gd277325e8c_0_1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7488" y="3094175"/>
            <a:ext cx="274637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gd277325e8c_0_1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222625" y="1345550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gd277325e8c_0_1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058775" y="1345550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gd277325e8c_0_1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47488" y="1345550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gd277325e8c_0_1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628850" y="1929525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gd277325e8c_0_1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226975" y="1929513"/>
            <a:ext cx="469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gd277325e8c_0_15"/>
          <p:cNvSpPr txBox="1"/>
          <p:nvPr/>
        </p:nvSpPr>
        <p:spPr>
          <a:xfrm>
            <a:off x="1338650" y="2401613"/>
            <a:ext cx="1071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bastion host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d277325e8c_0_15"/>
          <p:cNvSpPr txBox="1"/>
          <p:nvPr/>
        </p:nvSpPr>
        <p:spPr>
          <a:xfrm>
            <a:off x="2926125" y="2401613"/>
            <a:ext cx="1071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bastion host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d277325e8c_0_15"/>
          <p:cNvSpPr/>
          <p:nvPr/>
        </p:nvSpPr>
        <p:spPr>
          <a:xfrm>
            <a:off x="1443637" y="1652800"/>
            <a:ext cx="2503200" cy="1143000"/>
          </a:xfrm>
          <a:prstGeom prst="rect">
            <a:avLst/>
          </a:prstGeom>
          <a:noFill/>
          <a:ln cap="flat" cmpd="sng" w="12700">
            <a:solidFill>
              <a:srgbClr val="5A6B86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d277325e8c_0_15"/>
          <p:cNvSpPr txBox="1"/>
          <p:nvPr/>
        </p:nvSpPr>
        <p:spPr>
          <a:xfrm>
            <a:off x="5497275" y="2401613"/>
            <a:ext cx="1071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 gateway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